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5.svg" ContentType="image/svg+xml"/>
  <Override PartName="/ppt/media/image17.svg" ContentType="image/svg+xml"/>
  <Override PartName="/ppt/media/image19.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67" r:id="rId3"/>
  </p:sldMasterIdLst>
  <p:notesMasterIdLst>
    <p:notesMasterId r:id="rId35"/>
  </p:notesMasterIdLst>
  <p:handoutMasterIdLst>
    <p:handoutMasterId r:id="rId36"/>
  </p:handoutMasterIdLst>
  <p:sldIdLst>
    <p:sldId id="291" r:id="rId4"/>
    <p:sldId id="293" r:id="rId5"/>
    <p:sldId id="294" r:id="rId6"/>
    <p:sldId id="370" r:id="rId7"/>
    <p:sldId id="371" r:id="rId8"/>
    <p:sldId id="372" r:id="rId9"/>
    <p:sldId id="379" r:id="rId10"/>
    <p:sldId id="359" r:id="rId11"/>
    <p:sldId id="296" r:id="rId12"/>
    <p:sldId id="305" r:id="rId13"/>
    <p:sldId id="306" r:id="rId14"/>
    <p:sldId id="311" r:id="rId15"/>
    <p:sldId id="309" r:id="rId16"/>
    <p:sldId id="297" r:id="rId17"/>
    <p:sldId id="307" r:id="rId18"/>
    <p:sldId id="341" r:id="rId19"/>
    <p:sldId id="312" r:id="rId20"/>
    <p:sldId id="310" r:id="rId21"/>
    <p:sldId id="298" r:id="rId22"/>
    <p:sldId id="381" r:id="rId23"/>
    <p:sldId id="321" r:id="rId24"/>
    <p:sldId id="322" r:id="rId25"/>
    <p:sldId id="328" r:id="rId26"/>
    <p:sldId id="299" r:id="rId27"/>
    <p:sldId id="325" r:id="rId28"/>
    <p:sldId id="331" r:id="rId29"/>
    <p:sldId id="382" r:id="rId30"/>
    <p:sldId id="329" r:id="rId31"/>
    <p:sldId id="337" r:id="rId32"/>
    <p:sldId id="345" r:id="rId33"/>
    <p:sldId id="300" r:id="rId34"/>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242"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748" userDrawn="1">
          <p15:clr>
            <a:srgbClr val="A4A3A4"/>
          </p15:clr>
        </p15:guide>
        <p15:guide id="7" pos="3840" userDrawn="1">
          <p15:clr>
            <a:srgbClr val="A4A3A4"/>
          </p15:clr>
        </p15:guide>
        <p15:guide id="8" pos="6108" userDrawn="1">
          <p15:clr>
            <a:srgbClr val="A4A3A4"/>
          </p15:clr>
        </p15:guide>
        <p15:guide id="9" pos="710" userDrawn="1">
          <p15:clr>
            <a:srgbClr val="A4A3A4"/>
          </p15:clr>
        </p15:guide>
        <p15:guide id="10" pos="2479" userDrawn="1">
          <p15:clr>
            <a:srgbClr val="A4A3A4"/>
          </p15:clr>
        </p15:guide>
        <p15:guide id="11" pos="520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341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7" autoAdjust="0"/>
    <p:restoredTop sz="94660"/>
  </p:normalViewPr>
  <p:slideViewPr>
    <p:cSldViewPr>
      <p:cViewPr>
        <p:scale>
          <a:sx n="66" d="100"/>
          <a:sy n="66" d="100"/>
        </p:scale>
        <p:origin x="486" y="480"/>
      </p:cViewPr>
      <p:guideLst>
        <p:guide pos="438"/>
        <p:guide pos="7242"/>
        <p:guide orient="horz" pos="648"/>
        <p:guide orient="horz" pos="712"/>
        <p:guide orient="horz" pos="3928"/>
        <p:guide orient="horz" pos="3748"/>
        <p:guide pos="3840"/>
        <p:guide pos="6108"/>
        <p:guide pos="710"/>
        <p:guide pos="2479"/>
        <p:guide pos="5201"/>
      </p:guideLst>
    </p:cSldViewPr>
  </p:slideViewPr>
  <p:notesTextViewPr>
    <p:cViewPr>
      <p:scale>
        <a:sx n="100" d="100"/>
        <a:sy n="100" d="100"/>
      </p:scale>
      <p:origin x="0" y="0"/>
    </p:cViewPr>
  </p:notesTextViewPr>
  <p:sorterViewPr>
    <p:cViewPr>
      <p:scale>
        <a:sx n="66" d="100"/>
        <a:sy n="66" d="100"/>
      </p:scale>
      <p:origin x="0" y="-7758"/>
    </p:cViewPr>
  </p:sorterViewPr>
  <p:notesViewPr>
    <p:cSldViewPr>
      <p:cViewPr varScale="1">
        <p:scale>
          <a:sx n="42" d="100"/>
          <a:sy n="42" d="100"/>
        </p:scale>
        <p:origin x="3066" y="66"/>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 Type="http://schemas.openxmlformats.org/officeDocument/2006/relationships/slideMaster" Target="slideMasters/slideMaster2.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 Type="http://schemas.openxmlformats.org/officeDocument/2006/relationships/slideMaster" Target="slideMasters/slideMaster3.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37" Type="http://schemas.openxmlformats.org/officeDocument/2006/relationships/tags" Target="tags/tag1.xml"/><Relationship Id="rId38" Type="http://schemas.openxmlformats.org/officeDocument/2006/relationships/presProps" Target="presProps.xml"/><Relationship Id="rId39" Type="http://schemas.openxmlformats.org/officeDocument/2006/relationships/viewProps" Target="viewProps.xml"/><Relationship Id="rId4" Type="http://schemas.openxmlformats.org/officeDocument/2006/relationships/slide" Target="slides/slide1.xml"/><Relationship Id="rId40" Type="http://schemas.openxmlformats.org/officeDocument/2006/relationships/theme" Target="theme/theme1.xml"/><Relationship Id="rId41" Type="http://schemas.openxmlformats.org/officeDocument/2006/relationships/tableStyles" Target="tableStyles.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71290788623E-2"/>
          <c:y val="0.171118134545721"/>
          <c:w val="0.83226997329971597"/>
          <c:h val="0.60658610374026101"/>
        </c:manualLayout>
      </c:layout>
      <c:lineChart>
        <c:grouping val="standard"/>
        <c:varyColors val="0"/>
        <c:ser>
          <c:idx val="0"/>
          <c:order val="0"/>
          <c:tx>
            <c:strRef>
              <c:f>Sheet1!$B$1</c:f>
              <c:strCache>
                <c:ptCount val="1"/>
                <c:pt idx="0">
                  <c:v>系列 1</c:v>
                </c:pt>
              </c:strCache>
            </c:strRef>
          </c:tx>
          <c:spPr>
            <a:ln w="28575" cap="rnd">
              <a:solidFill>
                <a:schemeClr val="tx1">
                  <a:lumMod val="50000"/>
                  <a:lumOff val="50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A931-497B-A4B3-6F1ED2825042}"/>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A931-497B-A4B3-6F1ED2825042}"/>
            </c:ext>
          </c:extLst>
        </c:ser>
        <c:dLbls>
          <c:showLegendKey val="0"/>
          <c:showVal val="0"/>
          <c:showCatName val="0"/>
          <c:showSerName val="0"/>
          <c:showPercent val="0"/>
          <c:showBubbleSize val="0"/>
        </c:dLbls>
        <c:smooth val="0"/>
        <c:axId val="-229208016"/>
        <c:axId val="-229210736"/>
      </c:lineChart>
      <c:catAx>
        <c:axId val="-229208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229210736"/>
        <c:crosses val="autoZero"/>
        <c:auto val="1"/>
        <c:lblAlgn val="ctr"/>
        <c:lblOffset val="100"/>
        <c:noMultiLvlLbl val="0"/>
      </c:catAx>
      <c:valAx>
        <c:axId val="-229210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22920801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solidFill>
        <a:srgbClr val="000000"/>
      </a:solid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1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6FC9386-5D2F-434A-B4A2-6BFEF88D40C1}" type="doc">
      <dgm:prSet loTypeId="urn:microsoft.com/office/officeart/2005/8/layout/list1#5" loCatId="list" qsTypeId="urn:microsoft.com/office/officeart/2005/8/quickstyle/simple1#13" qsCatId="simple" csTypeId="urn:microsoft.com/office/officeart/2005/8/colors/accent1_2#12" csCatId="accent1" phldr="1"/>
      <dgm:spPr/>
      <dgm:t>
        <a:bodyPr/>
        <a:lstStyle/>
        <a:p>
          <a:endParaRPr lang="zh-CN" altLang="en-US"/>
        </a:p>
      </dgm:t>
    </dgm:pt>
    <dgm:pt modelId="{E2C95F27-6135-44D7-A17C-3E5C83E340E9}">
      <dgm:prSet custT="1"/>
      <dgm:spPr>
        <a:solidFill>
          <a:schemeClr val="bg1">
            <a:lumMod val="50000"/>
          </a:schemeClr>
        </a:solidFill>
      </dgm:spPr>
      <dgm:t>
        <a:bodyPr/>
        <a:lstStyle/>
        <a:p>
          <a:pPr algn="ctr"/>
          <a:r>
            <a:rPr lang="zh-CN" altLang="en-US" sz="2200" dirty="0">
              <a:latin typeface="+mj-ea"/>
              <a:ea typeface="+mj-ea"/>
            </a:rPr>
            <a:t>关键词</a:t>
          </a:r>
        </a:p>
      </dgm:t>
    </dgm:pt>
    <dgm:pt modelId="{ACF521B7-C6FA-4380-A6E6-77A114E8BABA}" type="parTrans" cxnId="{097FD4D9-BCB4-4D85-9BD9-136F221D766C}">
      <dgm:prSet/>
      <dgm:spPr/>
      <dgm:t>
        <a:bodyPr/>
        <a:lstStyle/>
        <a:p>
          <a:endParaRPr lang="zh-CN" altLang="en-US"/>
        </a:p>
      </dgm:t>
    </dgm:pt>
    <dgm:pt modelId="{09615804-3BB7-45DF-BD4D-035F96B6F449}" type="sibTrans" cxnId="{097FD4D9-BCB4-4D85-9BD9-136F221D766C}">
      <dgm:prSet/>
      <dgm:spPr/>
      <dgm:t>
        <a:bodyPr/>
        <a:lstStyle/>
        <a:p>
          <a:endParaRPr lang="zh-CN" altLang="en-US"/>
        </a:p>
      </dgm:t>
    </dgm:pt>
    <dgm:pt modelId="{B8B65A5B-27D3-4846-B733-B2C41F49C1DE}">
      <dgm:prSet custT="1"/>
      <dgm:spPr>
        <a:pattFill prst="ltUpDiag">
          <a:fgClr>
            <a:schemeClr val="bg1">
              <a:lumMod val="95000"/>
            </a:schemeClr>
          </a:fgClr>
          <a:bgClr>
            <a:schemeClr val="bg1"/>
          </a:bgClr>
        </a:pattFill>
        <a:ln>
          <a:solidFill>
            <a:schemeClr val="tx1">
              <a:lumMod val="50000"/>
              <a:lumOff val="50000"/>
            </a:schemeClr>
          </a:solidFill>
        </a:ln>
      </dgm:spPr>
      <dgm:t>
        <a:bodyPr lIns="770400"/>
        <a:lstStyle/>
        <a:p>
          <a:pPr algn="l">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CC8810FD-A24A-4BE0-B824-ABA15E0F96A2}" type="parTrans" cxnId="{4F8A4AD5-E459-493B-8C53-48D8D60F0573}">
      <dgm:prSet/>
      <dgm:spPr/>
      <dgm:t>
        <a:bodyPr/>
        <a:lstStyle/>
        <a:p>
          <a:endParaRPr lang="zh-CN" altLang="en-US"/>
        </a:p>
      </dgm:t>
    </dgm:pt>
    <dgm:pt modelId="{6AD27CF1-77AE-4056-B3C6-95AB86665474}" type="sibTrans" cxnId="{4F8A4AD5-E459-493B-8C53-48D8D60F0573}">
      <dgm:prSet/>
      <dgm:spPr/>
      <dgm:t>
        <a:bodyPr/>
        <a:lstStyle/>
        <a:p>
          <a:endParaRPr lang="zh-CN" altLang="en-US"/>
        </a:p>
      </dgm:t>
    </dgm:pt>
    <dgm:pt modelId="{DE9B49B8-79BC-4EC8-9790-40F98AAAAB1F}">
      <dgm:prSet custT="1"/>
      <dgm:spPr>
        <a:solidFill>
          <a:schemeClr val="bg1">
            <a:lumMod val="50000"/>
          </a:schemeClr>
        </a:solidFill>
      </dgm:spPr>
      <dgm:t>
        <a:bodyPr/>
        <a:lstStyle/>
        <a:p>
          <a:pPr algn="ctr"/>
          <a:r>
            <a:rPr lang="zh-CN" altLang="en-US" sz="2200" dirty="0">
              <a:latin typeface="+mj-ea"/>
              <a:ea typeface="+mj-ea"/>
            </a:rPr>
            <a:t>关键词</a:t>
          </a:r>
        </a:p>
      </dgm:t>
    </dgm:pt>
    <dgm:pt modelId="{47DDE42E-A35B-4814-88FC-03B115F09569}" type="parTrans" cxnId="{1F359374-CFE5-41BF-8DE6-63ABE2D77CF1}">
      <dgm:prSet/>
      <dgm:spPr/>
      <dgm:t>
        <a:bodyPr/>
        <a:lstStyle/>
        <a:p>
          <a:endParaRPr lang="zh-CN" altLang="en-US"/>
        </a:p>
      </dgm:t>
    </dgm:pt>
    <dgm:pt modelId="{C8AF2A47-01A6-49C1-8704-9B7D4D4C3906}" type="sibTrans" cxnId="{1F359374-CFE5-41BF-8DE6-63ABE2D77CF1}">
      <dgm:prSet/>
      <dgm:spPr/>
      <dgm:t>
        <a:bodyPr/>
        <a:lstStyle/>
        <a:p>
          <a:endParaRPr lang="zh-CN" altLang="en-US"/>
        </a:p>
      </dgm:t>
    </dgm:pt>
    <dgm:pt modelId="{FC9858B7-370C-4B66-8716-90C9E7E374D2}">
      <dgm:prSet custT="1"/>
      <dgm:spPr>
        <a:pattFill prst="ltUpDiag">
          <a:fgClr>
            <a:schemeClr val="bg1">
              <a:lumMod val="95000"/>
            </a:schemeClr>
          </a:fgClr>
          <a:bgClr>
            <a:schemeClr val="bg1"/>
          </a:bgClr>
        </a:pattFill>
        <a:ln>
          <a:solidFill>
            <a:schemeClr val="tx1">
              <a:lumMod val="50000"/>
              <a:lumOff val="50000"/>
            </a:schemeClr>
          </a:solidFill>
        </a:ln>
      </dgm:spPr>
      <dgm:t>
        <a:bodyPr/>
        <a:lstStyle/>
        <a:p>
          <a:pPr algn="just">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E64C3B30-4BEC-4EC7-9A35-3A0BC1A33217}" type="parTrans" cxnId="{93C6610B-74C3-424A-AAB9-05F7C33820B6}">
      <dgm:prSet/>
      <dgm:spPr/>
      <dgm:t>
        <a:bodyPr/>
        <a:lstStyle/>
        <a:p>
          <a:endParaRPr lang="zh-CN" altLang="en-US"/>
        </a:p>
      </dgm:t>
    </dgm:pt>
    <dgm:pt modelId="{D49193E1-5196-48E2-A75A-0562CC6451A3}" type="sibTrans" cxnId="{93C6610B-74C3-424A-AAB9-05F7C33820B6}">
      <dgm:prSet/>
      <dgm:spPr/>
      <dgm:t>
        <a:bodyPr/>
        <a:lstStyle/>
        <a:p>
          <a:endParaRPr lang="zh-CN" altLang="en-US"/>
        </a:p>
      </dgm:t>
    </dgm:pt>
    <dgm:pt modelId="{1FA14606-CE5A-4A66-83AB-6D5E48CEDEC5}">
      <dgm:prSet custT="1"/>
      <dgm:spPr>
        <a:solidFill>
          <a:schemeClr val="bg1">
            <a:lumMod val="50000"/>
          </a:schemeClr>
        </a:solidFill>
      </dgm:spPr>
      <dgm:t>
        <a:bodyPr/>
        <a:lstStyle/>
        <a:p>
          <a:pPr algn="ctr"/>
          <a:r>
            <a:rPr lang="zh-CN" altLang="en-US" sz="2200" dirty="0">
              <a:latin typeface="+mj-ea"/>
              <a:ea typeface="+mj-ea"/>
            </a:rPr>
            <a:t>关键词</a:t>
          </a:r>
        </a:p>
      </dgm:t>
    </dgm:pt>
    <dgm:pt modelId="{12271E75-8628-42FD-94E6-E6E62CFD6D0E}" type="parTrans" cxnId="{AE382DB5-6462-4B48-842E-2BCE80F294EB}">
      <dgm:prSet/>
      <dgm:spPr/>
      <dgm:t>
        <a:bodyPr/>
        <a:lstStyle/>
        <a:p>
          <a:endParaRPr lang="zh-CN" altLang="en-US"/>
        </a:p>
      </dgm:t>
    </dgm:pt>
    <dgm:pt modelId="{DE4207B8-A314-4C31-99CD-F943FF4AA9AB}" type="sibTrans" cxnId="{AE382DB5-6462-4B48-842E-2BCE80F294EB}">
      <dgm:prSet/>
      <dgm:spPr/>
      <dgm:t>
        <a:bodyPr/>
        <a:lstStyle/>
        <a:p>
          <a:endParaRPr lang="zh-CN" altLang="en-US"/>
        </a:p>
      </dgm:t>
    </dgm:pt>
    <dgm:pt modelId="{75A4679B-7B9C-4228-922D-BB42DA24D778}">
      <dgm:prSet custT="1"/>
      <dgm:spPr>
        <a:pattFill prst="ltUpDiag">
          <a:fgClr>
            <a:schemeClr val="bg1">
              <a:lumMod val="95000"/>
            </a:schemeClr>
          </a:fgClr>
          <a:bgClr>
            <a:schemeClr val="bg1"/>
          </a:bgClr>
        </a:pattFill>
        <a:ln>
          <a:solidFill>
            <a:schemeClr val="tx1">
              <a:lumMod val="50000"/>
              <a:lumOff val="50000"/>
            </a:schemeClr>
          </a:solidFill>
        </a:ln>
      </dgm:spPr>
      <dgm:t>
        <a:bodyPr/>
        <a:lstStyle/>
        <a:p>
          <a:pPr algn="l">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E175BBD7-D8BE-4446-8A36-A430B33C870D}" type="parTrans" cxnId="{451B4576-CE86-447D-B6DA-12D72454710C}">
      <dgm:prSet/>
      <dgm:spPr/>
      <dgm:t>
        <a:bodyPr/>
        <a:lstStyle/>
        <a:p>
          <a:endParaRPr lang="zh-CN" altLang="en-US"/>
        </a:p>
      </dgm:t>
    </dgm:pt>
    <dgm:pt modelId="{8CB8A9A7-476C-43BD-9F65-23C856F5C9C0}" type="sibTrans" cxnId="{451B4576-CE86-447D-B6DA-12D72454710C}">
      <dgm:prSet/>
      <dgm:spPr/>
      <dgm:t>
        <a:bodyPr/>
        <a:lstStyle/>
        <a:p>
          <a:endParaRPr lang="zh-CN" altLang="en-US"/>
        </a:p>
      </dgm:t>
    </dgm:pt>
    <dgm:pt modelId="{CDE739D4-B425-472B-A6E0-8E2E2CF27976}">
      <dgm:prSet custT="1"/>
      <dgm:spPr>
        <a:pattFill prst="ltUpDiag">
          <a:fgClr>
            <a:schemeClr val="bg1">
              <a:lumMod val="95000"/>
            </a:schemeClr>
          </a:fgClr>
          <a:bgClr>
            <a:schemeClr val="bg1"/>
          </a:bgClr>
        </a:pattFill>
        <a:ln>
          <a:solidFill>
            <a:schemeClr val="tx1">
              <a:lumMod val="50000"/>
              <a:lumOff val="50000"/>
            </a:schemeClr>
          </a:solidFill>
        </a:ln>
      </dgm:spPr>
      <dgm:t>
        <a:bodyPr/>
        <a:lstStyle/>
        <a:p>
          <a:pPr algn="just">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5A99CA86-74F8-4DFF-A7EB-29AD7FE39544}" type="parTrans" cxnId="{873FCB3A-4B3B-40EC-81EC-57D73D992665}">
      <dgm:prSet/>
      <dgm:spPr/>
      <dgm:t>
        <a:bodyPr/>
        <a:lstStyle/>
        <a:p>
          <a:endParaRPr lang="zh-CN" altLang="en-US"/>
        </a:p>
      </dgm:t>
    </dgm:pt>
    <dgm:pt modelId="{D2BDC85F-69DE-49FF-AF9A-FD4D6C0FA5C6}" type="sibTrans" cxnId="{873FCB3A-4B3B-40EC-81EC-57D73D992665}">
      <dgm:prSet/>
      <dgm:spPr/>
      <dgm:t>
        <a:bodyPr/>
        <a:lstStyle/>
        <a:p>
          <a:endParaRPr lang="zh-CN" altLang="en-US"/>
        </a:p>
      </dgm:t>
    </dgm:pt>
    <dgm:pt modelId="{067563CF-57AF-4C65-B7CA-29B9EDA66F0A}">
      <dgm:prSet custT="1"/>
      <dgm:spPr>
        <a:pattFill prst="ltUpDiag">
          <a:fgClr>
            <a:schemeClr val="bg1">
              <a:lumMod val="95000"/>
            </a:schemeClr>
          </a:fgClr>
          <a:bgClr>
            <a:schemeClr val="bg1"/>
          </a:bgClr>
        </a:pattFill>
        <a:ln>
          <a:solidFill>
            <a:schemeClr val="tx1">
              <a:lumMod val="50000"/>
              <a:lumOff val="50000"/>
            </a:schemeClr>
          </a:solidFill>
        </a:ln>
      </dgm:spPr>
      <dgm:t>
        <a:bodyPr lIns="770400"/>
        <a:lstStyle/>
        <a:p>
          <a:pPr algn="l">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4CE112C9-15B3-4301-8D00-286838E23594}" type="parTrans" cxnId="{D88CC9C6-4B52-435C-919A-B9C73612D12C}">
      <dgm:prSet/>
      <dgm:spPr/>
      <dgm:t>
        <a:bodyPr/>
        <a:lstStyle/>
        <a:p>
          <a:endParaRPr lang="zh-CN" altLang="en-US"/>
        </a:p>
      </dgm:t>
    </dgm:pt>
    <dgm:pt modelId="{98992A78-0B2C-4B4E-A8DE-4C799419E83C}" type="sibTrans" cxnId="{D88CC9C6-4B52-435C-919A-B9C73612D12C}">
      <dgm:prSet/>
      <dgm:spPr/>
      <dgm:t>
        <a:bodyPr/>
        <a:lstStyle/>
        <a:p>
          <a:endParaRPr lang="zh-CN" altLang="en-US"/>
        </a:p>
      </dgm:t>
    </dgm:pt>
    <dgm:pt modelId="{CCB72843-E510-4206-ABF7-F23E2738C420}">
      <dgm:prSet custT="1"/>
      <dgm:spPr>
        <a:pattFill prst="ltUpDiag">
          <a:fgClr>
            <a:schemeClr val="bg1">
              <a:lumMod val="95000"/>
            </a:schemeClr>
          </a:fgClr>
          <a:bgClr>
            <a:schemeClr val="bg1"/>
          </a:bgClr>
        </a:pattFill>
        <a:ln>
          <a:solidFill>
            <a:schemeClr val="tx1">
              <a:lumMod val="50000"/>
              <a:lumOff val="50000"/>
            </a:schemeClr>
          </a:solidFill>
        </a:ln>
      </dgm:spPr>
      <dgm:t>
        <a:bodyPr/>
        <a:lstStyle/>
        <a:p>
          <a:pPr algn="l">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B372A3E8-6630-4138-98E6-6F5965777435}" type="parTrans" cxnId="{AE33A0F2-8EC0-491B-A5A7-28AB1E826BB3}">
      <dgm:prSet/>
      <dgm:spPr/>
      <dgm:t>
        <a:bodyPr/>
        <a:lstStyle/>
        <a:p>
          <a:endParaRPr lang="zh-CN" altLang="en-US"/>
        </a:p>
      </dgm:t>
    </dgm:pt>
    <dgm:pt modelId="{57397A3F-DFD6-415E-869E-54B2846982D3}" type="sibTrans" cxnId="{AE33A0F2-8EC0-491B-A5A7-28AB1E826BB3}">
      <dgm:prSet/>
      <dgm:spPr/>
      <dgm:t>
        <a:bodyPr/>
        <a:lstStyle/>
        <a:p>
          <a:endParaRPr lang="zh-CN" altLang="en-US"/>
        </a:p>
      </dgm:t>
    </dgm:pt>
    <dgm:pt modelId="{B0224516-2D15-4BF8-9D9D-7C2CA9FD0ED2}" type="pres">
      <dgm:prSet presAssocID="{06FC9386-5D2F-434A-B4A2-6BFEF88D40C1}" presName="linear" presStyleCnt="0">
        <dgm:presLayoutVars>
          <dgm:dir/>
          <dgm:animLvl val="lvl"/>
          <dgm:resizeHandles val="exact"/>
        </dgm:presLayoutVars>
      </dgm:prSet>
      <dgm:spPr/>
    </dgm:pt>
    <dgm:pt modelId="{C35BC224-7AD4-4B76-9C6F-7C59C9FC105B}" type="pres">
      <dgm:prSet presAssocID="{E2C95F27-6135-44D7-A17C-3E5C83E340E9}" presName="parentLin" presStyleCnt="0"/>
      <dgm:spPr/>
    </dgm:pt>
    <dgm:pt modelId="{360F2D39-7652-4FED-B6F1-038CAB8764FB}" type="pres">
      <dgm:prSet presAssocID="{E2C95F27-6135-44D7-A17C-3E5C83E340E9}" presName="parentLeftMargin" presStyleLbl="node1" presStyleIdx="0" presStyleCnt="3"/>
      <dgm:spPr/>
    </dgm:pt>
    <dgm:pt modelId="{B84DD95E-7328-4354-A2C1-07B7253E9602}" type="pres">
      <dgm:prSet presAssocID="{E2C95F27-6135-44D7-A17C-3E5C83E340E9}" presName="parentText" presStyleLbl="node1" presStyleIdx="0" presStyleCnt="3" custScaleX="28571" custLinFactNeighborX="-56521">
        <dgm:presLayoutVars>
          <dgm:chMax val="0"/>
          <dgm:bulletEnabled val="1"/>
        </dgm:presLayoutVars>
      </dgm:prSet>
      <dgm:spPr>
        <a:prstGeom prst="parallelogram">
          <a:avLst/>
        </a:prstGeom>
      </dgm:spPr>
    </dgm:pt>
    <dgm:pt modelId="{93CF8084-5DF7-4C57-A152-D68314145F38}" type="pres">
      <dgm:prSet presAssocID="{E2C95F27-6135-44D7-A17C-3E5C83E340E9}" presName="negativeSpace" presStyleCnt="0"/>
      <dgm:spPr/>
    </dgm:pt>
    <dgm:pt modelId="{D9FB07AD-BE24-44A1-9FE2-1D224FE1BA02}" type="pres">
      <dgm:prSet presAssocID="{E2C95F27-6135-44D7-A17C-3E5C83E340E9}" presName="childText" presStyleLbl="conFgAcc1" presStyleIdx="0" presStyleCnt="3">
        <dgm:presLayoutVars>
          <dgm:bulletEnabled val="1"/>
        </dgm:presLayoutVars>
      </dgm:prSet>
      <dgm:spPr/>
    </dgm:pt>
    <dgm:pt modelId="{E29A4CC9-6220-4520-A4FD-E1D90742E8F5}" type="pres">
      <dgm:prSet presAssocID="{09615804-3BB7-45DF-BD4D-035F96B6F449}" presName="spaceBetweenRectangles" presStyleCnt="0"/>
      <dgm:spPr/>
    </dgm:pt>
    <dgm:pt modelId="{728E2404-0972-49AE-9D1A-A0C98ABCA2BA}" type="pres">
      <dgm:prSet presAssocID="{DE9B49B8-79BC-4EC8-9790-40F98AAAAB1F}" presName="parentLin" presStyleCnt="0"/>
      <dgm:spPr/>
    </dgm:pt>
    <dgm:pt modelId="{182AD061-4AAB-45F4-8BFA-535938443F1D}" type="pres">
      <dgm:prSet presAssocID="{DE9B49B8-79BC-4EC8-9790-40F98AAAAB1F}" presName="parentLeftMargin" presStyleLbl="node1" presStyleIdx="0" presStyleCnt="3"/>
      <dgm:spPr/>
    </dgm:pt>
    <dgm:pt modelId="{A39596A9-CA26-40C2-A065-AFA998B76BAB}" type="pres">
      <dgm:prSet presAssocID="{DE9B49B8-79BC-4EC8-9790-40F98AAAAB1F}" presName="parentText" presStyleLbl="node1" presStyleIdx="1" presStyleCnt="3" custScaleX="28571" custLinFactNeighborX="-56521">
        <dgm:presLayoutVars>
          <dgm:chMax val="0"/>
          <dgm:bulletEnabled val="1"/>
        </dgm:presLayoutVars>
      </dgm:prSet>
      <dgm:spPr>
        <a:prstGeom prst="parallelogram">
          <a:avLst/>
        </a:prstGeom>
      </dgm:spPr>
    </dgm:pt>
    <dgm:pt modelId="{4783A0EC-DC20-4AFA-B21C-B9AC6FE56B85}" type="pres">
      <dgm:prSet presAssocID="{DE9B49B8-79BC-4EC8-9790-40F98AAAAB1F}" presName="negativeSpace" presStyleCnt="0"/>
      <dgm:spPr/>
    </dgm:pt>
    <dgm:pt modelId="{1D42317A-86C1-4B4E-9A9B-426A3C70D6FF}" type="pres">
      <dgm:prSet presAssocID="{DE9B49B8-79BC-4EC8-9790-40F98AAAAB1F}" presName="childText" presStyleLbl="conFgAcc1" presStyleIdx="1" presStyleCnt="3">
        <dgm:presLayoutVars>
          <dgm:bulletEnabled val="1"/>
        </dgm:presLayoutVars>
      </dgm:prSet>
      <dgm:spPr/>
    </dgm:pt>
    <dgm:pt modelId="{646B3624-011E-486C-8A85-0D956104ACBC}" type="pres">
      <dgm:prSet presAssocID="{C8AF2A47-01A6-49C1-8704-9B7D4D4C3906}" presName="spaceBetweenRectangles" presStyleCnt="0"/>
      <dgm:spPr/>
    </dgm:pt>
    <dgm:pt modelId="{9165C329-C0E8-4F36-935C-54F5E8868DC8}" type="pres">
      <dgm:prSet presAssocID="{1FA14606-CE5A-4A66-83AB-6D5E48CEDEC5}" presName="parentLin" presStyleCnt="0"/>
      <dgm:spPr/>
    </dgm:pt>
    <dgm:pt modelId="{A3181655-E720-4AB6-8522-3081F7F3B227}" type="pres">
      <dgm:prSet presAssocID="{1FA14606-CE5A-4A66-83AB-6D5E48CEDEC5}" presName="parentLeftMargin" presStyleLbl="node1" presStyleIdx="1" presStyleCnt="3"/>
      <dgm:spPr/>
    </dgm:pt>
    <dgm:pt modelId="{5190B9AA-3BD1-45AB-BB2B-BA54ECB37162}" type="pres">
      <dgm:prSet presAssocID="{1FA14606-CE5A-4A66-83AB-6D5E48CEDEC5}" presName="parentText" presStyleLbl="node1" presStyleIdx="2" presStyleCnt="3" custScaleX="28571" custLinFactNeighborX="-56521">
        <dgm:presLayoutVars>
          <dgm:chMax val="0"/>
          <dgm:bulletEnabled val="1"/>
        </dgm:presLayoutVars>
      </dgm:prSet>
      <dgm:spPr>
        <a:prstGeom prst="parallelogram">
          <a:avLst/>
        </a:prstGeom>
      </dgm:spPr>
    </dgm:pt>
    <dgm:pt modelId="{D57B8AB9-76FD-4029-8BE1-03DC2E3623B1}" type="pres">
      <dgm:prSet presAssocID="{1FA14606-CE5A-4A66-83AB-6D5E48CEDEC5}" presName="negativeSpace" presStyleCnt="0"/>
      <dgm:spPr/>
    </dgm:pt>
    <dgm:pt modelId="{0B48E135-AAE6-4DC6-978E-1AA1A9911AD2}" type="pres">
      <dgm:prSet presAssocID="{1FA14606-CE5A-4A66-83AB-6D5E48CEDEC5}" presName="childText" presStyleLbl="conFgAcc1" presStyleIdx="2" presStyleCnt="3">
        <dgm:presLayoutVars>
          <dgm:bulletEnabled val="1"/>
        </dgm:presLayoutVars>
      </dgm:prSet>
      <dgm:spPr/>
    </dgm:pt>
  </dgm:ptLst>
  <dgm:cxnLst>
    <dgm:cxn modelId="{93C6610B-74C3-424A-AAB9-05F7C33820B6}" srcId="{DE9B49B8-79BC-4EC8-9790-40F98AAAAB1F}" destId="{FC9858B7-370C-4B66-8716-90C9E7E374D2}" srcOrd="0" destOrd="0" parTransId="{E64C3B30-4BEC-4EC7-9A35-3A0BC1A33217}" sibTransId="{D49193E1-5196-48E2-A75A-0562CC6451A3}"/>
    <dgm:cxn modelId="{04ED5619-6271-4C9D-A193-8D6E4D662721}" type="presOf" srcId="{1FA14606-CE5A-4A66-83AB-6D5E48CEDEC5}" destId="{5190B9AA-3BD1-45AB-BB2B-BA54ECB37162}" srcOrd="1" destOrd="0" presId="urn:microsoft.com/office/officeart/2005/8/layout/list1#5"/>
    <dgm:cxn modelId="{63C94931-6F45-4B6E-9F24-D1CC19CA2353}" type="presOf" srcId="{FC9858B7-370C-4B66-8716-90C9E7E374D2}" destId="{1D42317A-86C1-4B4E-9A9B-426A3C70D6FF}" srcOrd="0" destOrd="0" presId="urn:microsoft.com/office/officeart/2005/8/layout/list1#5"/>
    <dgm:cxn modelId="{E228A338-B39B-42FA-9541-01FFB0EDF885}" type="presOf" srcId="{067563CF-57AF-4C65-B7CA-29B9EDA66F0A}" destId="{D9FB07AD-BE24-44A1-9FE2-1D224FE1BA02}" srcOrd="0" destOrd="1" presId="urn:microsoft.com/office/officeart/2005/8/layout/list1#5"/>
    <dgm:cxn modelId="{873FCB3A-4B3B-40EC-81EC-57D73D992665}" srcId="{DE9B49B8-79BC-4EC8-9790-40F98AAAAB1F}" destId="{CDE739D4-B425-472B-A6E0-8E2E2CF27976}" srcOrd="1" destOrd="0" parTransId="{5A99CA86-74F8-4DFF-A7EB-29AD7FE39544}" sibTransId="{D2BDC85F-69DE-49FF-AF9A-FD4D6C0FA5C6}"/>
    <dgm:cxn modelId="{649AAF66-D17E-4AEA-B406-7CDF9E28C6FB}" type="presOf" srcId="{CDE739D4-B425-472B-A6E0-8E2E2CF27976}" destId="{1D42317A-86C1-4B4E-9A9B-426A3C70D6FF}" srcOrd="0" destOrd="1" presId="urn:microsoft.com/office/officeart/2005/8/layout/list1#5"/>
    <dgm:cxn modelId="{1F359374-CFE5-41BF-8DE6-63ABE2D77CF1}" srcId="{06FC9386-5D2F-434A-B4A2-6BFEF88D40C1}" destId="{DE9B49B8-79BC-4EC8-9790-40F98AAAAB1F}" srcOrd="1" destOrd="0" parTransId="{47DDE42E-A35B-4814-88FC-03B115F09569}" sibTransId="{C8AF2A47-01A6-49C1-8704-9B7D4D4C3906}"/>
    <dgm:cxn modelId="{451B4576-CE86-447D-B6DA-12D72454710C}" srcId="{1FA14606-CE5A-4A66-83AB-6D5E48CEDEC5}" destId="{75A4679B-7B9C-4228-922D-BB42DA24D778}" srcOrd="0" destOrd="0" parTransId="{E175BBD7-D8BE-4446-8A36-A430B33C870D}" sibTransId="{8CB8A9A7-476C-43BD-9F65-23C856F5C9C0}"/>
    <dgm:cxn modelId="{F0234759-E6CC-4D8A-8252-3BD16C3B7824}" type="presOf" srcId="{DE9B49B8-79BC-4EC8-9790-40F98AAAAB1F}" destId="{A39596A9-CA26-40C2-A065-AFA998B76BAB}" srcOrd="1" destOrd="0" presId="urn:microsoft.com/office/officeart/2005/8/layout/list1#5"/>
    <dgm:cxn modelId="{E4164B7D-A629-416C-9DFE-C59E76054C66}" type="presOf" srcId="{1FA14606-CE5A-4A66-83AB-6D5E48CEDEC5}" destId="{A3181655-E720-4AB6-8522-3081F7F3B227}" srcOrd="0" destOrd="0" presId="urn:microsoft.com/office/officeart/2005/8/layout/list1#5"/>
    <dgm:cxn modelId="{A45223A3-EDD9-48D8-8BD1-25487C016B8F}" type="presOf" srcId="{B8B65A5B-27D3-4846-B733-B2C41F49C1DE}" destId="{D9FB07AD-BE24-44A1-9FE2-1D224FE1BA02}" srcOrd="0" destOrd="0" presId="urn:microsoft.com/office/officeart/2005/8/layout/list1#5"/>
    <dgm:cxn modelId="{9C8878AA-9E04-480B-A585-0C987E793DC2}" type="presOf" srcId="{DE9B49B8-79BC-4EC8-9790-40F98AAAAB1F}" destId="{182AD061-4AAB-45F4-8BFA-535938443F1D}" srcOrd="0" destOrd="0" presId="urn:microsoft.com/office/officeart/2005/8/layout/list1#5"/>
    <dgm:cxn modelId="{AEE608AF-1C29-4646-82F8-9544605799FE}" type="presOf" srcId="{75A4679B-7B9C-4228-922D-BB42DA24D778}" destId="{0B48E135-AAE6-4DC6-978E-1AA1A9911AD2}" srcOrd="0" destOrd="0" presId="urn:microsoft.com/office/officeart/2005/8/layout/list1#5"/>
    <dgm:cxn modelId="{E7B928B1-4059-4E40-B4EF-412FA62536DE}" type="presOf" srcId="{E2C95F27-6135-44D7-A17C-3E5C83E340E9}" destId="{360F2D39-7652-4FED-B6F1-038CAB8764FB}" srcOrd="0" destOrd="0" presId="urn:microsoft.com/office/officeart/2005/8/layout/list1#5"/>
    <dgm:cxn modelId="{AE382DB5-6462-4B48-842E-2BCE80F294EB}" srcId="{06FC9386-5D2F-434A-B4A2-6BFEF88D40C1}" destId="{1FA14606-CE5A-4A66-83AB-6D5E48CEDEC5}" srcOrd="2" destOrd="0" parTransId="{12271E75-8628-42FD-94E6-E6E62CFD6D0E}" sibTransId="{DE4207B8-A314-4C31-99CD-F943FF4AA9AB}"/>
    <dgm:cxn modelId="{2D95D0BA-ADD6-4EE0-B2C3-6872907D9098}" type="presOf" srcId="{E2C95F27-6135-44D7-A17C-3E5C83E340E9}" destId="{B84DD95E-7328-4354-A2C1-07B7253E9602}" srcOrd="1" destOrd="0" presId="urn:microsoft.com/office/officeart/2005/8/layout/list1#5"/>
    <dgm:cxn modelId="{5BFD77C4-76E6-486B-8581-D723219BACBA}" type="presOf" srcId="{CCB72843-E510-4206-ABF7-F23E2738C420}" destId="{0B48E135-AAE6-4DC6-978E-1AA1A9911AD2}" srcOrd="0" destOrd="1" presId="urn:microsoft.com/office/officeart/2005/8/layout/list1#5"/>
    <dgm:cxn modelId="{D88CC9C6-4B52-435C-919A-B9C73612D12C}" srcId="{E2C95F27-6135-44D7-A17C-3E5C83E340E9}" destId="{067563CF-57AF-4C65-B7CA-29B9EDA66F0A}" srcOrd="1" destOrd="0" parTransId="{4CE112C9-15B3-4301-8D00-286838E23594}" sibTransId="{98992A78-0B2C-4B4E-A8DE-4C799419E83C}"/>
    <dgm:cxn modelId="{4F8A4AD5-E459-493B-8C53-48D8D60F0573}" srcId="{E2C95F27-6135-44D7-A17C-3E5C83E340E9}" destId="{B8B65A5B-27D3-4846-B733-B2C41F49C1DE}" srcOrd="0" destOrd="0" parTransId="{CC8810FD-A24A-4BE0-B824-ABA15E0F96A2}" sibTransId="{6AD27CF1-77AE-4056-B3C6-95AB86665474}"/>
    <dgm:cxn modelId="{097FD4D9-BCB4-4D85-9BD9-136F221D766C}" srcId="{06FC9386-5D2F-434A-B4A2-6BFEF88D40C1}" destId="{E2C95F27-6135-44D7-A17C-3E5C83E340E9}" srcOrd="0" destOrd="0" parTransId="{ACF521B7-C6FA-4380-A6E6-77A114E8BABA}" sibTransId="{09615804-3BB7-45DF-BD4D-035F96B6F449}"/>
    <dgm:cxn modelId="{AE33A0F2-8EC0-491B-A5A7-28AB1E826BB3}" srcId="{1FA14606-CE5A-4A66-83AB-6D5E48CEDEC5}" destId="{CCB72843-E510-4206-ABF7-F23E2738C420}" srcOrd="1" destOrd="0" parTransId="{B372A3E8-6630-4138-98E6-6F5965777435}" sibTransId="{57397A3F-DFD6-415E-869E-54B2846982D3}"/>
    <dgm:cxn modelId="{1D0138FE-9FE8-4AB8-B1FE-FCA295A19FA7}" type="presOf" srcId="{06FC9386-5D2F-434A-B4A2-6BFEF88D40C1}" destId="{B0224516-2D15-4BF8-9D9D-7C2CA9FD0ED2}" srcOrd="0" destOrd="0" presId="urn:microsoft.com/office/officeart/2005/8/layout/list1#5"/>
    <dgm:cxn modelId="{71B2C5A3-5C26-493C-8EEF-3F227CBB7DE1}" type="presParOf" srcId="{B0224516-2D15-4BF8-9D9D-7C2CA9FD0ED2}" destId="{C35BC224-7AD4-4B76-9C6F-7C59C9FC105B}" srcOrd="0" destOrd="0" presId="urn:microsoft.com/office/officeart/2005/8/layout/list1#5"/>
    <dgm:cxn modelId="{4A8E1852-56FB-4BC6-AB44-D0B76CF14F07}" type="presParOf" srcId="{C35BC224-7AD4-4B76-9C6F-7C59C9FC105B}" destId="{360F2D39-7652-4FED-B6F1-038CAB8764FB}" srcOrd="0" destOrd="0" presId="urn:microsoft.com/office/officeart/2005/8/layout/list1#5"/>
    <dgm:cxn modelId="{856E35FD-4DD7-4586-A267-3030C28CE74B}" type="presParOf" srcId="{C35BC224-7AD4-4B76-9C6F-7C59C9FC105B}" destId="{B84DD95E-7328-4354-A2C1-07B7253E9602}" srcOrd="1" destOrd="0" presId="urn:microsoft.com/office/officeart/2005/8/layout/list1#5"/>
    <dgm:cxn modelId="{2922EC00-5918-4D93-BEBE-F341E1E43F1F}" type="presParOf" srcId="{B0224516-2D15-4BF8-9D9D-7C2CA9FD0ED2}" destId="{93CF8084-5DF7-4C57-A152-D68314145F38}" srcOrd="1" destOrd="0" presId="urn:microsoft.com/office/officeart/2005/8/layout/list1#5"/>
    <dgm:cxn modelId="{8774504F-9C58-4AC4-8432-88CBD0C9C551}" type="presParOf" srcId="{B0224516-2D15-4BF8-9D9D-7C2CA9FD0ED2}" destId="{D9FB07AD-BE24-44A1-9FE2-1D224FE1BA02}" srcOrd="2" destOrd="0" presId="urn:microsoft.com/office/officeart/2005/8/layout/list1#5"/>
    <dgm:cxn modelId="{D3E21770-A8C8-4D4C-8A03-8D73320B4A0E}" type="presParOf" srcId="{B0224516-2D15-4BF8-9D9D-7C2CA9FD0ED2}" destId="{E29A4CC9-6220-4520-A4FD-E1D90742E8F5}" srcOrd="3" destOrd="0" presId="urn:microsoft.com/office/officeart/2005/8/layout/list1#5"/>
    <dgm:cxn modelId="{E5489467-784A-48D7-B137-8DCE0664108B}" type="presParOf" srcId="{B0224516-2D15-4BF8-9D9D-7C2CA9FD0ED2}" destId="{728E2404-0972-49AE-9D1A-A0C98ABCA2BA}" srcOrd="4" destOrd="0" presId="urn:microsoft.com/office/officeart/2005/8/layout/list1#5"/>
    <dgm:cxn modelId="{3A9AD050-E2BB-4A57-8284-6862A39AE0D4}" type="presParOf" srcId="{728E2404-0972-49AE-9D1A-A0C98ABCA2BA}" destId="{182AD061-4AAB-45F4-8BFA-535938443F1D}" srcOrd="0" destOrd="0" presId="urn:microsoft.com/office/officeart/2005/8/layout/list1#5"/>
    <dgm:cxn modelId="{CA0EB4F9-3D8D-415A-B410-A7C2BF836870}" type="presParOf" srcId="{728E2404-0972-49AE-9D1A-A0C98ABCA2BA}" destId="{A39596A9-CA26-40C2-A065-AFA998B76BAB}" srcOrd="1" destOrd="0" presId="urn:microsoft.com/office/officeart/2005/8/layout/list1#5"/>
    <dgm:cxn modelId="{175414F4-4B44-4284-8177-BDDC45D76775}" type="presParOf" srcId="{B0224516-2D15-4BF8-9D9D-7C2CA9FD0ED2}" destId="{4783A0EC-DC20-4AFA-B21C-B9AC6FE56B85}" srcOrd="5" destOrd="0" presId="urn:microsoft.com/office/officeart/2005/8/layout/list1#5"/>
    <dgm:cxn modelId="{CA22B72C-8282-471E-ACAD-E45A23765FF1}" type="presParOf" srcId="{B0224516-2D15-4BF8-9D9D-7C2CA9FD0ED2}" destId="{1D42317A-86C1-4B4E-9A9B-426A3C70D6FF}" srcOrd="6" destOrd="0" presId="urn:microsoft.com/office/officeart/2005/8/layout/list1#5"/>
    <dgm:cxn modelId="{EBD545AE-ADCD-4DB1-9D25-0A02356E8973}" type="presParOf" srcId="{B0224516-2D15-4BF8-9D9D-7C2CA9FD0ED2}" destId="{646B3624-011E-486C-8A85-0D956104ACBC}" srcOrd="7" destOrd="0" presId="urn:microsoft.com/office/officeart/2005/8/layout/list1#5"/>
    <dgm:cxn modelId="{B5F16D37-B2E7-4D1E-9E71-52944C633DCF}" type="presParOf" srcId="{B0224516-2D15-4BF8-9D9D-7C2CA9FD0ED2}" destId="{9165C329-C0E8-4F36-935C-54F5E8868DC8}" srcOrd="8" destOrd="0" presId="urn:microsoft.com/office/officeart/2005/8/layout/list1#5"/>
    <dgm:cxn modelId="{775A23C6-9883-4B2F-A1A1-7A88B3CB068A}" type="presParOf" srcId="{9165C329-C0E8-4F36-935C-54F5E8868DC8}" destId="{A3181655-E720-4AB6-8522-3081F7F3B227}" srcOrd="0" destOrd="0" presId="urn:microsoft.com/office/officeart/2005/8/layout/list1#5"/>
    <dgm:cxn modelId="{9AE6B26E-83F7-4CE6-8042-D94BE9034132}" type="presParOf" srcId="{9165C329-C0E8-4F36-935C-54F5E8868DC8}" destId="{5190B9AA-3BD1-45AB-BB2B-BA54ECB37162}" srcOrd="1" destOrd="0" presId="urn:microsoft.com/office/officeart/2005/8/layout/list1#5"/>
    <dgm:cxn modelId="{866E20CB-7042-4A4F-AD94-69F100867D38}" type="presParOf" srcId="{B0224516-2D15-4BF8-9D9D-7C2CA9FD0ED2}" destId="{D57B8AB9-76FD-4029-8BE1-03DC2E3623B1}" srcOrd="9" destOrd="0" presId="urn:microsoft.com/office/officeart/2005/8/layout/list1#5"/>
    <dgm:cxn modelId="{DB4F30A3-789E-4902-BB34-17EB6CD29C8C}" type="presParOf" srcId="{B0224516-2D15-4BF8-9D9D-7C2CA9FD0ED2}" destId="{0B48E135-AAE6-4DC6-978E-1AA1A9911AD2}" srcOrd="10" destOrd="0" presId="urn:microsoft.com/office/officeart/2005/8/layout/list1#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B07AD-BE24-44A1-9FE2-1D224FE1BA02}">
      <dsp:nvSpPr>
        <dsp:cNvPr id="0" name=""/>
        <dsp:cNvSpPr/>
      </dsp:nvSpPr>
      <dsp:spPr>
        <a:xfrm>
          <a:off x="0" y="267696"/>
          <a:ext cx="9937104" cy="1393875"/>
        </a:xfrm>
        <a:prstGeom prst="rect">
          <a:avLst/>
        </a:prstGeom>
        <a:pattFill prst="ltUpDiag">
          <a:fgClr>
            <a:schemeClr val="bg1">
              <a:lumMod val="95000"/>
            </a:schemeClr>
          </a:fgClr>
          <a:bgClr>
            <a:schemeClr val="bg1"/>
          </a:bgClr>
        </a:patt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0400" tIns="312420" rIns="771230" bIns="128016" numCol="1" spcCol="1270" anchor="t" anchorCtr="0">
          <a:noAutofit/>
        </a:bodyPr>
        <a:lstStyle/>
        <a:p>
          <a:pPr marL="171450" lvl="1" indent="-171450" algn="l"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a:p>
          <a:pPr marL="171450" lvl="1" indent="-171450" algn="l"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dsp:txBody>
      <dsp:txXfrm>
        <a:off x="0" y="267696"/>
        <a:ext cx="9937104" cy="1393875"/>
      </dsp:txXfrm>
    </dsp:sp>
    <dsp:sp modelId="{B84DD95E-7328-4354-A2C1-07B7253E9602}">
      <dsp:nvSpPr>
        <dsp:cNvPr id="0" name=""/>
        <dsp:cNvSpPr/>
      </dsp:nvSpPr>
      <dsp:spPr>
        <a:xfrm>
          <a:off x="216027" y="46296"/>
          <a:ext cx="1987390" cy="442800"/>
        </a:xfrm>
        <a:prstGeom prst="parallelogram">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19" tIns="0" rIns="262919" bIns="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j-ea"/>
              <a:ea typeface="+mj-ea"/>
            </a:rPr>
            <a:t>关键词</a:t>
          </a:r>
        </a:p>
      </dsp:txBody>
      <dsp:txXfrm>
        <a:off x="427768" y="93473"/>
        <a:ext cx="1563908" cy="348446"/>
      </dsp:txXfrm>
    </dsp:sp>
    <dsp:sp modelId="{1D42317A-86C1-4B4E-9A9B-426A3C70D6FF}">
      <dsp:nvSpPr>
        <dsp:cNvPr id="0" name=""/>
        <dsp:cNvSpPr/>
      </dsp:nvSpPr>
      <dsp:spPr>
        <a:xfrm>
          <a:off x="0" y="1963972"/>
          <a:ext cx="9937104" cy="1393875"/>
        </a:xfrm>
        <a:prstGeom prst="rect">
          <a:avLst/>
        </a:prstGeom>
        <a:pattFill prst="ltUpDiag">
          <a:fgClr>
            <a:schemeClr val="bg1">
              <a:lumMod val="95000"/>
            </a:schemeClr>
          </a:fgClr>
          <a:bgClr>
            <a:schemeClr val="bg1"/>
          </a:bgClr>
        </a:patt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1230" tIns="312420" rIns="771230" bIns="128016" numCol="1" spcCol="1270" anchor="t" anchorCtr="0">
          <a:noAutofit/>
        </a:bodyPr>
        <a:lstStyle/>
        <a:p>
          <a:pPr marL="171450" lvl="1" indent="-171450" algn="just"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a:p>
          <a:pPr marL="171450" lvl="1" indent="-171450" algn="just"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dsp:txBody>
      <dsp:txXfrm>
        <a:off x="0" y="1963972"/>
        <a:ext cx="9937104" cy="1393875"/>
      </dsp:txXfrm>
    </dsp:sp>
    <dsp:sp modelId="{A39596A9-CA26-40C2-A065-AFA998B76BAB}">
      <dsp:nvSpPr>
        <dsp:cNvPr id="0" name=""/>
        <dsp:cNvSpPr/>
      </dsp:nvSpPr>
      <dsp:spPr>
        <a:xfrm>
          <a:off x="216027" y="1742572"/>
          <a:ext cx="1987390" cy="442800"/>
        </a:xfrm>
        <a:prstGeom prst="parallelogram">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19" tIns="0" rIns="262919" bIns="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j-ea"/>
              <a:ea typeface="+mj-ea"/>
            </a:rPr>
            <a:t>关键词</a:t>
          </a:r>
        </a:p>
      </dsp:txBody>
      <dsp:txXfrm>
        <a:off x="427768" y="1789749"/>
        <a:ext cx="1563908" cy="348446"/>
      </dsp:txXfrm>
    </dsp:sp>
    <dsp:sp modelId="{0B48E135-AAE6-4DC6-978E-1AA1A9911AD2}">
      <dsp:nvSpPr>
        <dsp:cNvPr id="0" name=""/>
        <dsp:cNvSpPr/>
      </dsp:nvSpPr>
      <dsp:spPr>
        <a:xfrm>
          <a:off x="0" y="3660247"/>
          <a:ext cx="9937104" cy="1393875"/>
        </a:xfrm>
        <a:prstGeom prst="rect">
          <a:avLst/>
        </a:prstGeom>
        <a:pattFill prst="ltUpDiag">
          <a:fgClr>
            <a:schemeClr val="bg1">
              <a:lumMod val="95000"/>
            </a:schemeClr>
          </a:fgClr>
          <a:bgClr>
            <a:schemeClr val="bg1"/>
          </a:bgClr>
        </a:patt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1230" tIns="312420" rIns="771230" bIns="128016" numCol="1" spcCol="1270" anchor="t" anchorCtr="0">
          <a:noAutofit/>
        </a:bodyPr>
        <a:lstStyle/>
        <a:p>
          <a:pPr marL="171450" lvl="1" indent="-171450" algn="l"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a:p>
          <a:pPr marL="171450" lvl="1" indent="-171450" algn="l"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dsp:txBody>
      <dsp:txXfrm>
        <a:off x="0" y="3660247"/>
        <a:ext cx="9937104" cy="1393875"/>
      </dsp:txXfrm>
    </dsp:sp>
    <dsp:sp modelId="{5190B9AA-3BD1-45AB-BB2B-BA54ECB37162}">
      <dsp:nvSpPr>
        <dsp:cNvPr id="0" name=""/>
        <dsp:cNvSpPr/>
      </dsp:nvSpPr>
      <dsp:spPr>
        <a:xfrm>
          <a:off x="216027" y="3438847"/>
          <a:ext cx="1987390" cy="442800"/>
        </a:xfrm>
        <a:prstGeom prst="parallelogram">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19" tIns="0" rIns="262919" bIns="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j-ea"/>
              <a:ea typeface="+mj-ea"/>
            </a:rPr>
            <a:t>关键词</a:t>
          </a:r>
        </a:p>
      </dsp:txBody>
      <dsp:txXfrm>
        <a:off x="427768" y="3486024"/>
        <a:ext cx="1563908" cy="348446"/>
      </dsp:txXfrm>
    </dsp:sp>
  </dsp:spTree>
</dsp:drawing>
</file>

<file path=ppt/diagrams/layout1.xml><?xml version="1.0" encoding="utf-8"?>
<dgm:layoutDef xmlns:dgm="http://schemas.openxmlformats.org/drawingml/2006/diagram" xmlns:a="http://schemas.openxmlformats.org/drawingml/2006/main" uniqueId="urn:microsoft.com/office/officeart/2005/8/layout/list1#5">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27BEFE-32A5-439D-BD0B-2BD446A45078}" type="datetimeFigureOut">
              <a:rPr lang="zh-CN" altLang="en-US" smtClean="0"/>
              <a:t>2025-02-15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7FE3F8-CB87-414A-B68B-DC50F5FFE21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74FDF-EF03-48C9-B7E0-0D770058807C}" type="datetimeFigureOut">
              <a:rPr lang="zh-CN" altLang="en-US" smtClean="0"/>
              <a:t>2025-02-15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3BF795-CD35-49EB-AC84-15110FD7DB4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链接：https://pan.baidu.com/s/1dBUOykZfGkjoJj8YrmZuTw?pwd=7788 </a:t>
            </a:r>
          </a:p>
          <a:p>
            <a:r>
              <a:rPr lang="zh-CN" altLang="en-US"/>
              <a:t>提取码：7788</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3BF795-CD35-49EB-AC84-15110FD7DB41}"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链接：https://pan.baidu.com/s/1dBUOykZfGkjoJj8YrmZuTw?pwd=7788 </a:t>
            </a:r>
          </a:p>
          <a:p>
            <a:r>
              <a:rPr lang="zh-CN" altLang="en-US"/>
              <a:t>提取码：7788</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全图型）">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排版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排版2">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排版3">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排版4">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结尾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529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单人自我介绍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单人自我介绍2">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双人自我介绍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双人自我介绍2">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4489176" y="-5932040"/>
            <a:ext cx="21170352" cy="18722080"/>
            <a:chOff x="-4489176" y="-5932040"/>
            <a:chExt cx="21170352" cy="18722080"/>
          </a:xfrm>
        </p:grpSpPr>
        <p:sp>
          <p:nvSpPr>
            <p:cNvPr id="8" name="椭圆 7"/>
            <p:cNvSpPr/>
            <p:nvPr/>
          </p:nvSpPr>
          <p:spPr>
            <a:xfrm>
              <a:off x="-4489176" y="-5932040"/>
              <a:ext cx="648072" cy="6480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033104" y="-5932040"/>
              <a:ext cx="648072" cy="6480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489176" y="12141968"/>
              <a:ext cx="648072" cy="6480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033104" y="12141968"/>
              <a:ext cx="648072" cy="6480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9"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5.png"/><Relationship Id="rId7"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svg"/><Relationship Id="rId4" Type="http://schemas.openxmlformats.org/officeDocument/2006/relationships/image" Target="../media/image16.png"/><Relationship Id="rId5" Type="http://schemas.openxmlformats.org/officeDocument/2006/relationships/image" Target="../media/image17.svg"/><Relationship Id="rId6" Type="http://schemas.openxmlformats.org/officeDocument/2006/relationships/image" Target="../media/image18.png"/><Relationship Id="rId7" Type="http://schemas.openxmlformats.org/officeDocument/2006/relationships/image" Target="../media/image19.svg"/><Relationship Id="rId8" Type="http://schemas.openxmlformats.org/officeDocument/2006/relationships/image" Target="../media/image5.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jpeg"/><Relationship Id="rId3" Type="http://schemas.openxmlformats.org/officeDocument/2006/relationships/image" Target="../media/image5.png"/><Relationship Id="rId4" Type="http://schemas.openxmlformats.org/officeDocument/2006/relationships/image" Target="../media/image36.jpg"/><Relationship Id="rId5" Type="http://schemas.openxmlformats.org/officeDocument/2006/relationships/image" Target="../media/image37.jpg"/><Relationship Id="rId6" Type="http://schemas.openxmlformats.org/officeDocument/2006/relationships/image" Target="../media/image38.jpg"/><Relationship Id="rId7"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10" Type="http://schemas.openxmlformats.org/officeDocument/2006/relationships/image" Target="../media/image5.png"/><Relationship Id="rId11" Type="http://schemas.openxmlformats.org/officeDocument/2006/relationships/image" Target="../media/image35.png"/><Relationship Id="rId2" Type="http://schemas.openxmlformats.org/officeDocument/2006/relationships/image" Target="../media/image24.png"/><Relationship Id="rId3" Type="http://schemas.openxmlformats.org/officeDocument/2006/relationships/image" Target="../media/image25.svg"/><Relationship Id="rId4" Type="http://schemas.openxmlformats.org/officeDocument/2006/relationships/image" Target="../media/image26.png"/><Relationship Id="rId5" Type="http://schemas.openxmlformats.org/officeDocument/2006/relationships/image" Target="../media/image27.svg"/><Relationship Id="rId6" Type="http://schemas.openxmlformats.org/officeDocument/2006/relationships/image" Target="../media/image28.png"/><Relationship Id="rId7" Type="http://schemas.openxmlformats.org/officeDocument/2006/relationships/image" Target="../media/image29.svg"/><Relationship Id="rId8" Type="http://schemas.openxmlformats.org/officeDocument/2006/relationships/image" Target="../media/image30.png"/><Relationship Id="rId9" Type="http://schemas.openxmlformats.org/officeDocument/2006/relationships/image" Target="../media/image31.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2.jpg"/><Relationship Id="rId3" Type="http://schemas.openxmlformats.org/officeDocument/2006/relationships/image" Target="../media/image5.png"/><Relationship Id="rId4" Type="http://schemas.openxmlformats.org/officeDocument/2006/relationships/image" Target="../media/image39.jp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hart" Target="../charts/chart1.xml"/><Relationship Id="rId3" Type="http://schemas.openxmlformats.org/officeDocument/2006/relationships/image" Target="../media/image5.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5.png"/><Relationship Id="rId8"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33.jpe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eg"/><Relationship Id="rId3" Type="http://schemas.openxmlformats.org/officeDocument/2006/relationships/image" Target="../media/image5.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5.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5.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淘宝-想搞设计PPT(倒卖必究)-51">
            <a:extLst>
              <a:ext uri="{FF2B5EF4-FFF2-40B4-BE49-F238E27FC236}">
                <a16:creationId xmlns:a16="http://schemas.microsoft.com/office/drawing/2014/main" id="{6C35FA85-4C24-252F-F16E-16CFA1F7D6C1}"/>
              </a:ext>
            </a:extLst>
          </p:cNvPr>
          <p:cNvSpPr txBox="1"/>
          <p:nvPr/>
        </p:nvSpPr>
        <p:spPr>
          <a:xfrm>
            <a:off x="2567608" y="-675456"/>
            <a:ext cx="1609608" cy="369332"/>
          </a:xfrm>
          <a:prstGeom prst="rect">
            <a:avLst/>
          </a:prstGeom>
          <a:noFill/>
        </p:spPr>
        <p:txBody>
          <a:bodyPr wrap="none" rtlCol="0">
            <a:spAutoFit/>
          </a:bodyPr>
          <a:lstStyle/>
          <a:p>
            <a:r>
              <a:rPr lang="en-US" altLang="zh-CN" dirty="0" err="1">
                <a:solidFill/>
              </a:rPr>
              <a:t>HSVmode:HSV</a:t>
            </a:r>
            <a:endParaRPr lang="zh-CN" altLang="en-US" dirty="0"/>
          </a:p>
        </p:txBody>
      </p:sp>
      <p:sp>
        <p:nvSpPr>
          <p:cNvPr id="5" name="淘宝-想搞设计PPT(倒卖必究)-5">
            <a:extLst>
              <a:ext uri="{FF2B5EF4-FFF2-40B4-BE49-F238E27FC236}">
                <a16:creationId xmlns:a16="http://schemas.microsoft.com/office/drawing/2014/main" id="{DF1446AB-2B98-6A93-ECAB-95D178291494}"/>
              </a:ext>
            </a:extLst>
          </p:cNvPr>
          <p:cNvSpPr/>
          <p:nvPr/>
        </p:nvSpPr>
        <p:spPr>
          <a:xfrm>
            <a:off x="0" y="2345491"/>
            <a:ext cx="263352" cy="2502183"/>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p:cNvSpPr txBox="1"/>
          <p:nvPr/>
        </p:nvSpPr>
        <p:spPr>
          <a:xfrm>
            <a:off x="1136065" y="3433589"/>
            <a:ext cx="6081665" cy="923330"/>
          </a:xfrm>
          <a:prstGeom prst="rect">
            <a:avLst/>
          </a:prstGeom>
          <a:noFill/>
        </p:spPr>
        <p:txBody>
          <a:bodyPr wrap="square" lIns="0" rtlCol="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b="1" dirty="0">
                <a:solidFill>
                  <a:srgbClr val="15548D"/>
                </a:solidFill>
                <a:latin typeface="+mj-ea"/>
                <a:ea typeface="+mj-ea"/>
              </a:rPr>
              <a:t>华中科技大学模板</a:t>
            </a:r>
            <a:r>
              <a:rPr lang="zh-CN" altLang="en-US" sz="4800" b="1" dirty="0">
                <a:solidFill>
                  <a:srgbClr val="15548D"/>
                </a:solidFill>
                <a:latin typeface="+mj-ea"/>
                <a:ea typeface="+mj-ea"/>
              </a:rPr>
              <a:t/>
            </a:r>
          </a:p>
        </p:txBody>
      </p:sp>
      <p:sp>
        <p:nvSpPr>
          <p:cNvPr id="3" name="淘宝-想搞设计PPT(倒卖必究)-3"/>
          <p:cNvSpPr/>
          <p:nvPr/>
        </p:nvSpPr>
        <p:spPr>
          <a:xfrm>
            <a:off x="1136066" y="4509120"/>
            <a:ext cx="6081665" cy="338554"/>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Thesis </a:t>
            </a:r>
            <a:r>
              <a:rPr lang="en-US" altLang="zh-CN" sz="1600" spc="300" dirty="0">
                <a:solidFill>
                  <a:srgbClr val="FFFFFF">
                    <a:lumMod val="50000"/>
                  </a:srgbClr>
                </a:solidFill>
                <a:latin typeface="+mj-lt"/>
                <a:ea typeface="微软雅黑" panose="020B0503020204020204" charset="-122"/>
              </a:rPr>
              <a:t>defense</a:t>
            </a: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 template for graduation project</a:t>
            </a:r>
          </a:p>
        </p:txBody>
      </p:sp>
      <p:sp>
        <p:nvSpPr>
          <p:cNvPr id="2" name="淘宝-想搞设计PPT(倒卖必究)-2"/>
          <p:cNvSpPr txBox="1"/>
          <p:nvPr/>
        </p:nvSpPr>
        <p:spPr>
          <a:xfrm>
            <a:off x="1136066" y="5227575"/>
            <a:ext cx="2655678" cy="368300"/>
          </a:xfrm>
          <a:prstGeom prst="rect">
            <a:avLst/>
          </a:prstGeom>
          <a:noFill/>
        </p:spPr>
        <p:txBody>
          <a:bodyPr wrap="square" lIns="0" rtlCol="0">
            <a:spAutoFit/>
          </a:bodyPr>
          <a:lstStyle/>
          <a:p>
            <a:r>
              <a:rPr lang="en-US" altLang="zh-CN" dirty="0">
                <a:solidFill>
                  <a:schemeClr val="accent2"/>
                </a:solidFill>
              </a:rPr>
              <a:t>&gt;&gt;  </a:t>
            </a:r>
            <a:r>
              <a:rPr lang="zh-CN" altLang="en-US" dirty="0"/>
              <a:t>答辩学生：想搞设计</a:t>
            </a:r>
          </a:p>
        </p:txBody>
      </p:sp>
      <p:sp>
        <p:nvSpPr>
          <p:cNvPr id="7" name="淘宝-想搞设计PPT(倒卖必究)-7"/>
          <p:cNvSpPr txBox="1"/>
          <p:nvPr/>
        </p:nvSpPr>
        <p:spPr>
          <a:xfrm>
            <a:off x="1136066" y="5665656"/>
            <a:ext cx="3041150" cy="369332"/>
          </a:xfrm>
          <a:prstGeom prst="rect">
            <a:avLst/>
          </a:prstGeom>
          <a:noFill/>
        </p:spPr>
        <p:txBody>
          <a:bodyPr wrap="square" lIns="0" rtlCol="0">
            <a:spAutoFit/>
          </a:bodyPr>
          <a:lstStyle/>
          <a:p>
            <a:r>
              <a:rPr lang="en-US" altLang="zh-CN" dirty="0">
                <a:solidFill>
                  <a:schemeClr val="accent2"/>
                </a:solidFill>
              </a:rPr>
              <a:t>&gt;&gt;  </a:t>
            </a:r>
            <a:r>
              <a:rPr lang="zh-CN" altLang="en-US" dirty="0"/>
              <a:t>指导老师：想搞设计</a:t>
            </a:r>
          </a:p>
        </p:txBody>
      </p:sp>
      <p:grpSp>
        <p:nvGrpSpPr>
          <p:cNvPr id="52" name="组合 51">
            <a:extLst>
              <a:ext uri="{FF2B5EF4-FFF2-40B4-BE49-F238E27FC236}">
                <a16:creationId xmlns:a16="http://schemas.microsoft.com/office/drawing/2014/main" id="{3DAC350A-04C6-C79A-EF93-A9B838F083DB}"/>
              </a:ext>
            </a:extLst>
          </p:cNvPr>
          <p:cNvGrpSpPr/>
          <p:nvPr/>
        </p:nvGrpSpPr>
        <p:grpSpPr>
          <a:xfrm>
            <a:off x="7536160" y="-171400"/>
            <a:ext cx="7128792" cy="7029400"/>
            <a:chOff x="7536160" y="-171400"/>
            <a:chExt cx="7128792" cy="7029400"/>
          </a:xfrm>
        </p:grpSpPr>
        <p:pic>
          <p:nvPicPr>
            <p:cNvPr id="53" name="Picture 52" descr="华中科技大学.png"/>
            <p:cNvPicPr>
              <a:picLocks noChangeAspect="1"/>
            </p:cNvPicPr>
            <p:nvPr/>
          </p:nvPicPr>
          <p:blipFill>
            <a:blip r:embed="rId4"/>
            <a:stretch>
              <a:fillRect/>
            </a:stretch>
          </p:blipFill>
          <p:spPr>
            <a:xfrm>
              <a:off x="7722290" y="-13524"/>
              <a:ext cx="6871524" cy="6871524"/>
            </a:xfrm>
            <a:prstGeom prst="rect">
              <a:avLst/>
            </a:prstGeom>
          </p:spPr>
        </p:pic>
        <p:sp>
          <p:nvSpPr>
            <p:cNvPr id="49" name="淘宝-想搞设计PPT(倒卖必究)-49">
              <a:extLst>
                <a:ext uri="{FF2B5EF4-FFF2-40B4-BE49-F238E27FC236}">
                  <a16:creationId xmlns:a16="http://schemas.microsoft.com/office/drawing/2014/main" id="{40ECD851-3D63-BC64-3D91-8CBF3C0BB715}"/>
                </a:ext>
              </a:extLst>
            </p:cNvPr>
            <p:cNvSpPr/>
            <p:nvPr/>
          </p:nvSpPr>
          <p:spPr>
            <a:xfrm>
              <a:off x="7536160" y="-171400"/>
              <a:ext cx="7128792" cy="7029400"/>
            </a:xfrm>
            <a:prstGeom prst="flowChartProcess">
              <a:avLst/>
            </a:prstGeom>
            <a:solidFill>
              <a:srgbClr val="FFFFFF">
                <a:alpha val="9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54" name="Picture 53" descr="华中科技大学.png"/>
          <p:cNvPicPr>
            <a:picLocks noChangeAspect="1"/>
          </p:cNvPicPr>
          <p:nvPr/>
        </p:nvPicPr>
        <p:blipFill>
          <a:blip r:embed="rId5"/>
          <a:stretch>
            <a:fillRect/>
          </a:stretch>
        </p:blipFill>
        <p:spPr>
          <a:xfrm>
            <a:off x="1136065" y="2155954"/>
            <a:ext cx="3387931" cy="7441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淘宝-想搞设计PPT(倒卖必究)-18">
            <a:extLst>
              <a:ext uri="{FF2B5EF4-FFF2-40B4-BE49-F238E27FC236}">
                <a16:creationId xmlns:a16="http://schemas.microsoft.com/office/drawing/2014/main" id="{D0A7F548-D563-EAFF-D6FA-CCA5E8B965FD}"/>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0" name="淘宝-想搞设计PPT(倒卖必究)-10">
            <a:extLst>
              <a:ext uri="{FF2B5EF4-FFF2-40B4-BE49-F238E27FC236}">
                <a16:creationId xmlns:a16="http://schemas.microsoft.com/office/drawing/2014/main" id="{BC01343F-E01E-A5EA-1779-13749E4AB5CE}"/>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9" name="淘宝-想搞设计PPT(倒卖必究)-9">
            <a:extLst>
              <a:ext uri="{FF2B5EF4-FFF2-40B4-BE49-F238E27FC236}">
                <a16:creationId xmlns:a16="http://schemas.microsoft.com/office/drawing/2014/main" id="{4F9704CE-CB3D-E20F-A5A0-F614B2DF01A7}"/>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10</a:t>
            </a:fld>
            <a:endParaRPr lang="zh-CN" altLang="en-US"/>
          </a:p>
        </p:txBody>
      </p:sp>
      <p:cxnSp>
        <p:nvCxnSpPr>
          <p:cNvPr id="8" name="淘宝-想搞设计PPT(倒卖必究)-8">
            <a:extLst>
              <a:ext uri="{FF2B5EF4-FFF2-40B4-BE49-F238E27FC236}">
                <a16:creationId xmlns:a16="http://schemas.microsoft.com/office/drawing/2014/main" id="{B33BEF4A-8B05-EF8D-F4D3-AEB7B5FA6D53}"/>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6" name="淘宝-想搞设计PPT(倒卖必究)-6">
            <a:extLst>
              <a:ext uri="{FF2B5EF4-FFF2-40B4-BE49-F238E27FC236}">
                <a16:creationId xmlns:a16="http://schemas.microsoft.com/office/drawing/2014/main" id="{4B60EF63-0C1A-16B5-662F-44CBD4A60038}"/>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5" name="淘宝-想搞设计PPT(倒卖必究)-5">
            <a:extLst>
              <a:ext uri="{FF2B5EF4-FFF2-40B4-BE49-F238E27FC236}">
                <a16:creationId xmlns:a16="http://schemas.microsoft.com/office/drawing/2014/main" id="{288CCF86-747A-2FA0-5803-7E33F9313D00}"/>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2C0CED36-5E40-99EB-9DD6-8386D01AFC7C}"/>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D633DE03-FFF4-99A3-89B5-3D3677874063}"/>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淘宝-想搞设计PPT(倒卖必究)-35"/>
          <p:cNvSpPr txBox="1"/>
          <p:nvPr/>
        </p:nvSpPr>
        <p:spPr>
          <a:xfrm>
            <a:off x="-7128380" y="1836737"/>
            <a:ext cx="7109639" cy="3456267"/>
          </a:xfrm>
          <a:prstGeom prst="rect">
            <a:avLst/>
          </a:prstGeom>
          <a:noFill/>
        </p:spPr>
        <p:txBody>
          <a:bodyPr wrap="none" rtlCol="0">
            <a:spAutoFit/>
          </a:bodyPr>
          <a:lstStyle/>
          <a:p>
            <a:pPr algn="just">
              <a:lnSpc>
                <a:spcPct val="150000"/>
              </a:lnSpc>
            </a:pPr>
            <a:r>
              <a:rPr lang="en-US" altLang="zh-CN" sz="2800" b="1" dirty="0">
                <a:solidFill/>
                <a:latin typeface="+mj-ea"/>
                <a:ea typeface="+mj-ea"/>
              </a:rPr>
              <a:t>【</a:t>
            </a:r>
            <a:r>
              <a:rPr lang="zh-CN" altLang="en-US" sz="2800" b="1" dirty="0">
                <a:latin typeface="+mj-ea"/>
                <a:ea typeface="+mj-ea"/>
              </a:rPr>
              <a:t>小知识</a:t>
            </a:r>
            <a:r>
              <a:rPr lang="en-US" altLang="zh-CN" sz="2800" b="1" dirty="0">
                <a:latin typeface="+mj-ea"/>
                <a:ea typeface="+mj-ea"/>
              </a:rPr>
              <a:t>】</a:t>
            </a:r>
            <a:r>
              <a:rPr lang="zh-CN" altLang="en-US" sz="2800" b="1" dirty="0">
                <a:latin typeface="+mj-ea"/>
                <a:ea typeface="+mj-ea"/>
              </a:rPr>
              <a:t>常用研究方法：</a:t>
            </a:r>
            <a:endParaRPr lang="en-US" altLang="zh-CN" sz="2800" b="1" dirty="0">
              <a:latin typeface="+mj-ea"/>
              <a:ea typeface="+mj-ea"/>
            </a:endParaRPr>
          </a:p>
          <a:p>
            <a:pPr algn="just">
              <a:lnSpc>
                <a:spcPct val="150000"/>
              </a:lnSpc>
            </a:pPr>
            <a:r>
              <a:rPr lang="zh-CN" altLang="en-US" sz="2000" dirty="0">
                <a:latin typeface="+mn-ea"/>
              </a:rPr>
              <a:t>观察法</a:t>
            </a:r>
            <a:endParaRPr lang="en-US" altLang="zh-CN" sz="2000" dirty="0">
              <a:latin typeface="+mn-ea"/>
            </a:endParaRPr>
          </a:p>
          <a:p>
            <a:pPr algn="just">
              <a:lnSpc>
                <a:spcPct val="150000"/>
              </a:lnSpc>
            </a:pPr>
            <a:r>
              <a:rPr lang="zh-CN" altLang="en-US" sz="2000" dirty="0">
                <a:latin typeface="+mn-ea"/>
              </a:rPr>
              <a:t>心理测量法</a:t>
            </a:r>
            <a:endParaRPr lang="en-US" altLang="zh-CN" sz="2000" dirty="0">
              <a:latin typeface="+mn-ea"/>
            </a:endParaRPr>
          </a:p>
          <a:p>
            <a:pPr algn="just">
              <a:lnSpc>
                <a:spcPct val="150000"/>
              </a:lnSpc>
            </a:pPr>
            <a:r>
              <a:rPr lang="zh-CN" altLang="en-US" sz="2000" dirty="0">
                <a:latin typeface="+mn-ea"/>
              </a:rPr>
              <a:t>相关法</a:t>
            </a:r>
            <a:endParaRPr lang="en-US" altLang="zh-CN" sz="2000" dirty="0">
              <a:latin typeface="+mn-ea"/>
            </a:endParaRPr>
          </a:p>
          <a:p>
            <a:pPr algn="just">
              <a:lnSpc>
                <a:spcPct val="150000"/>
              </a:lnSpc>
            </a:pPr>
            <a:r>
              <a:rPr lang="zh-CN" altLang="en-US" sz="2000" dirty="0">
                <a:latin typeface="+mn-ea"/>
              </a:rPr>
              <a:t>实验法</a:t>
            </a:r>
          </a:p>
          <a:p>
            <a:pPr algn="just">
              <a:lnSpc>
                <a:spcPct val="150000"/>
              </a:lnSpc>
            </a:pPr>
            <a:r>
              <a:rPr lang="zh-CN" altLang="en-US" sz="2000" dirty="0">
                <a:latin typeface="+mn-ea"/>
              </a:rPr>
              <a:t>个案法</a:t>
            </a:r>
            <a:endParaRPr lang="en-US" altLang="zh-CN" sz="2000" dirty="0">
              <a:latin typeface="+mn-ea"/>
            </a:endParaRPr>
          </a:p>
          <a:p>
            <a:pPr algn="just">
              <a:lnSpc>
                <a:spcPct val="150000"/>
              </a:lnSpc>
            </a:pPr>
            <a:r>
              <a:rPr lang="zh-CN" altLang="en-US" sz="2000" dirty="0">
                <a:latin typeface="+mn-ea"/>
              </a:rPr>
              <a:t>调查法：访谈法、问卷法、测查法、评价法、书面材料分析法</a:t>
            </a:r>
            <a:endParaRPr lang="en-US" altLang="zh-CN" sz="2000" dirty="0">
              <a:latin typeface="+mn-ea"/>
            </a:endParaRPr>
          </a:p>
        </p:txBody>
      </p:sp>
      <p:sp>
        <p:nvSpPr>
          <p:cNvPr id="12" name="淘宝-想搞设计PPT(倒卖必究)-12"/>
          <p:cNvSpPr/>
          <p:nvPr/>
        </p:nvSpPr>
        <p:spPr>
          <a:xfrm>
            <a:off x="4611379" y="2288214"/>
            <a:ext cx="2969242" cy="2969696"/>
          </a:xfrm>
          <a:custGeom>
            <a:avLst/>
            <a:gdLst>
              <a:gd name="connsiteX0" fmla="*/ 1556628 w 2969242"/>
              <a:gd name="connsiteY0" fmla="*/ 1556855 h 2969696"/>
              <a:gd name="connsiteX1" fmla="*/ 2969242 w 2969242"/>
              <a:gd name="connsiteY1" fmla="*/ 1556855 h 2969696"/>
              <a:gd name="connsiteX2" fmla="*/ 2965195 w 2969242"/>
              <a:gd name="connsiteY2" fmla="*/ 1637014 h 2969696"/>
              <a:gd name="connsiteX3" fmla="*/ 1627398 w 2969242"/>
              <a:gd name="connsiteY3" fmla="*/ 2966345 h 2969696"/>
              <a:gd name="connsiteX4" fmla="*/ 1556628 w 2969242"/>
              <a:gd name="connsiteY4" fmla="*/ 2969696 h 2969696"/>
              <a:gd name="connsiteX5" fmla="*/ 0 w 2969242"/>
              <a:gd name="connsiteY5" fmla="*/ 1556855 h 2969696"/>
              <a:gd name="connsiteX6" fmla="*/ 1412612 w 2969242"/>
              <a:gd name="connsiteY6" fmla="*/ 1556855 h 2969696"/>
              <a:gd name="connsiteX7" fmla="*/ 1412612 w 2969242"/>
              <a:gd name="connsiteY7" fmla="*/ 2969696 h 2969696"/>
              <a:gd name="connsiteX8" fmla="*/ 1341845 w 2969242"/>
              <a:gd name="connsiteY8" fmla="*/ 2966345 h 2969696"/>
              <a:gd name="connsiteX9" fmla="*/ 4048 w 2969242"/>
              <a:gd name="connsiteY9" fmla="*/ 1637014 h 2969696"/>
              <a:gd name="connsiteX10" fmla="*/ 1412612 w 2969242"/>
              <a:gd name="connsiteY10" fmla="*/ 1 h 2969696"/>
              <a:gd name="connsiteX11" fmla="*/ 1412612 w 2969242"/>
              <a:gd name="connsiteY11" fmla="*/ 1412839 h 2969696"/>
              <a:gd name="connsiteX12" fmla="*/ 0 w 2969242"/>
              <a:gd name="connsiteY12" fmla="*/ 1412839 h 2969696"/>
              <a:gd name="connsiteX13" fmla="*/ 4048 w 2969242"/>
              <a:gd name="connsiteY13" fmla="*/ 1332682 h 2969696"/>
              <a:gd name="connsiteX14" fmla="*/ 1341845 w 2969242"/>
              <a:gd name="connsiteY14" fmla="*/ 3351 h 2969696"/>
              <a:gd name="connsiteX15" fmla="*/ 1556628 w 2969242"/>
              <a:gd name="connsiteY15" fmla="*/ 0 h 2969696"/>
              <a:gd name="connsiteX16" fmla="*/ 1627398 w 2969242"/>
              <a:gd name="connsiteY16" fmla="*/ 3351 h 2969696"/>
              <a:gd name="connsiteX17" fmla="*/ 2965195 w 2969242"/>
              <a:gd name="connsiteY17" fmla="*/ 1332682 h 2969696"/>
              <a:gd name="connsiteX18" fmla="*/ 2969242 w 2969242"/>
              <a:gd name="connsiteY18" fmla="*/ 1412839 h 2969696"/>
              <a:gd name="connsiteX19" fmla="*/ 1556628 w 2969242"/>
              <a:gd name="connsiteY19" fmla="*/ 1412839 h 29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9242" h="2969696">
                <a:moveTo>
                  <a:pt x="1556628" y="1556855"/>
                </a:moveTo>
                <a:lnTo>
                  <a:pt x="2969242" y="1556855"/>
                </a:lnTo>
                <a:lnTo>
                  <a:pt x="2965195" y="1637014"/>
                </a:lnTo>
                <a:cubicBezTo>
                  <a:pt x="2893745" y="2340573"/>
                  <a:pt x="2332238" y="2899258"/>
                  <a:pt x="1627398" y="2966345"/>
                </a:cubicBezTo>
                <a:lnTo>
                  <a:pt x="1556628" y="2969696"/>
                </a:lnTo>
                <a:close/>
                <a:moveTo>
                  <a:pt x="0" y="1556855"/>
                </a:moveTo>
                <a:lnTo>
                  <a:pt x="1412612" y="1556855"/>
                </a:lnTo>
                <a:lnTo>
                  <a:pt x="1412612" y="2969696"/>
                </a:lnTo>
                <a:lnTo>
                  <a:pt x="1341845" y="2966345"/>
                </a:lnTo>
                <a:cubicBezTo>
                  <a:pt x="637006" y="2899258"/>
                  <a:pt x="75499" y="2340573"/>
                  <a:pt x="4048" y="1637014"/>
                </a:cubicBezTo>
                <a:close/>
                <a:moveTo>
                  <a:pt x="1412612" y="1"/>
                </a:moveTo>
                <a:lnTo>
                  <a:pt x="1412612" y="1412839"/>
                </a:lnTo>
                <a:lnTo>
                  <a:pt x="0" y="1412839"/>
                </a:lnTo>
                <a:lnTo>
                  <a:pt x="4048" y="1332682"/>
                </a:lnTo>
                <a:cubicBezTo>
                  <a:pt x="75499" y="629124"/>
                  <a:pt x="637006" y="70439"/>
                  <a:pt x="1341845" y="3351"/>
                </a:cubicBezTo>
                <a:close/>
                <a:moveTo>
                  <a:pt x="1556628" y="0"/>
                </a:moveTo>
                <a:lnTo>
                  <a:pt x="1627398" y="3351"/>
                </a:lnTo>
                <a:cubicBezTo>
                  <a:pt x="2332238" y="70439"/>
                  <a:pt x="2893745" y="629124"/>
                  <a:pt x="2965195" y="1332682"/>
                </a:cubicBezTo>
                <a:lnTo>
                  <a:pt x="2969242" y="1412839"/>
                </a:lnTo>
                <a:lnTo>
                  <a:pt x="1556628" y="1412839"/>
                </a:ln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3" name="淘宝-想搞设计PPT(倒卖必究)-13"/>
          <p:cNvSpPr/>
          <p:nvPr/>
        </p:nvSpPr>
        <p:spPr>
          <a:xfrm>
            <a:off x="4248150" y="1925212"/>
            <a:ext cx="3695700" cy="3695700"/>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淘宝-想搞设计PPT(倒卖必究)-14"/>
          <p:cNvSpPr/>
          <p:nvPr/>
        </p:nvSpPr>
        <p:spPr>
          <a:xfrm>
            <a:off x="4507250" y="2580924"/>
            <a:ext cx="216024" cy="21602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淘宝-想搞设计PPT(倒卖必究)-15"/>
          <p:cNvSpPr/>
          <p:nvPr/>
        </p:nvSpPr>
        <p:spPr>
          <a:xfrm>
            <a:off x="7472609" y="2580924"/>
            <a:ext cx="216024" cy="21602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淘宝-想搞设计PPT(倒卖必究)-16"/>
          <p:cNvSpPr/>
          <p:nvPr/>
        </p:nvSpPr>
        <p:spPr>
          <a:xfrm>
            <a:off x="4507250" y="4793441"/>
            <a:ext cx="216024" cy="21602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淘宝-想搞设计PPT(倒卖必究)-17"/>
          <p:cNvSpPr/>
          <p:nvPr/>
        </p:nvSpPr>
        <p:spPr>
          <a:xfrm>
            <a:off x="7472609" y="4793441"/>
            <a:ext cx="216024" cy="21602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淘宝-想搞设计PPT(倒卖必究)-19"/>
          <p:cNvSpPr txBox="1"/>
          <p:nvPr/>
        </p:nvSpPr>
        <p:spPr>
          <a:xfrm>
            <a:off x="2247404" y="1524853"/>
            <a:ext cx="1723549" cy="461665"/>
          </a:xfrm>
          <a:prstGeom prst="rect">
            <a:avLst/>
          </a:prstGeom>
          <a:noFill/>
        </p:spPr>
        <p:txBody>
          <a:bodyPr wrap="none" rtlCol="0">
            <a:spAutoFit/>
          </a:bodyPr>
          <a:lstStyle/>
          <a:p>
            <a:r>
              <a:rPr lang="zh-CN" altLang="en-US" sz="2400" b="1" dirty="0">
                <a:solidFill>
                  <a:srgbClr val="15548D"/>
                </a:solidFill>
                <a:latin typeface="+mj-ea"/>
                <a:ea typeface="+mj-ea"/>
              </a:rPr>
              <a:t>输入小标题</a:t>
            </a:r>
          </a:p>
        </p:txBody>
      </p:sp>
      <p:sp>
        <p:nvSpPr>
          <p:cNvPr id="20" name="淘宝-想搞设计PPT(倒卖必究)-20"/>
          <p:cNvSpPr txBox="1"/>
          <p:nvPr/>
        </p:nvSpPr>
        <p:spPr>
          <a:xfrm>
            <a:off x="675372" y="2044017"/>
            <a:ext cx="3295581" cy="1540358"/>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写个简短概括写个简短概括写个简短概括写个简短概括写个简短概括写个简短概括写个简短概括写个简短概括</a:t>
            </a:r>
          </a:p>
        </p:txBody>
      </p:sp>
      <p:sp>
        <p:nvSpPr>
          <p:cNvPr id="23" name="淘宝-想搞设计PPT(倒卖必究)-23"/>
          <p:cNvSpPr txBox="1"/>
          <p:nvPr/>
        </p:nvSpPr>
        <p:spPr>
          <a:xfrm>
            <a:off x="8149039" y="1524853"/>
            <a:ext cx="1723549" cy="461665"/>
          </a:xfrm>
          <a:prstGeom prst="rect">
            <a:avLst/>
          </a:prstGeom>
          <a:noFill/>
        </p:spPr>
        <p:txBody>
          <a:bodyPr wrap="none" rtlCol="0">
            <a:spAutoFit/>
          </a:bodyPr>
          <a:lstStyle/>
          <a:p>
            <a:r>
              <a:rPr lang="zh-CN" altLang="en-US" sz="2400" b="1" dirty="0">
                <a:solidFill>
                  <a:srgbClr val="15548D"/>
                </a:solidFill>
                <a:latin typeface="+mj-ea"/>
                <a:ea typeface="+mj-ea"/>
              </a:rPr>
              <a:t>输入小标题</a:t>
            </a:r>
          </a:p>
        </p:txBody>
      </p:sp>
      <p:sp>
        <p:nvSpPr>
          <p:cNvPr id="29" name="淘宝-想搞设计PPT(倒卖必究)-29"/>
          <p:cNvSpPr txBox="1"/>
          <p:nvPr/>
        </p:nvSpPr>
        <p:spPr>
          <a:xfrm>
            <a:off x="2247404" y="4318652"/>
            <a:ext cx="1723549" cy="461665"/>
          </a:xfrm>
          <a:prstGeom prst="rect">
            <a:avLst/>
          </a:prstGeom>
          <a:noFill/>
        </p:spPr>
        <p:txBody>
          <a:bodyPr wrap="none" rtlCol="0">
            <a:spAutoFit/>
          </a:bodyPr>
          <a:lstStyle/>
          <a:p>
            <a:r>
              <a:rPr lang="zh-CN" altLang="en-US" sz="2400" b="1" dirty="0">
                <a:solidFill>
                  <a:srgbClr val="15548D"/>
                </a:solidFill>
                <a:latin typeface="+mj-ea"/>
                <a:ea typeface="+mj-ea"/>
              </a:rPr>
              <a:t>输入小标题</a:t>
            </a:r>
          </a:p>
        </p:txBody>
      </p:sp>
      <p:sp>
        <p:nvSpPr>
          <p:cNvPr id="30" name="淘宝-想搞设计PPT(倒卖必究)-30"/>
          <p:cNvSpPr txBox="1"/>
          <p:nvPr/>
        </p:nvSpPr>
        <p:spPr>
          <a:xfrm>
            <a:off x="675372" y="4837816"/>
            <a:ext cx="3295581" cy="1540358"/>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写个简短概括写个简短概括写个简短概括写个简短概括写个简短概括写个简短概括写个简短概括写个简短概括</a:t>
            </a:r>
          </a:p>
        </p:txBody>
      </p:sp>
      <p:sp>
        <p:nvSpPr>
          <p:cNvPr id="32" name="淘宝-想搞设计PPT(倒卖必究)-32"/>
          <p:cNvSpPr txBox="1"/>
          <p:nvPr/>
        </p:nvSpPr>
        <p:spPr>
          <a:xfrm>
            <a:off x="8149039" y="4318652"/>
            <a:ext cx="1723549" cy="461665"/>
          </a:xfrm>
          <a:prstGeom prst="rect">
            <a:avLst/>
          </a:prstGeom>
          <a:noFill/>
        </p:spPr>
        <p:txBody>
          <a:bodyPr wrap="none" rtlCol="0">
            <a:spAutoFit/>
          </a:bodyPr>
          <a:lstStyle/>
          <a:p>
            <a:r>
              <a:rPr lang="zh-CN" altLang="en-US" sz="2400" b="1" dirty="0">
                <a:solidFill>
                  <a:srgbClr val="15548D"/>
                </a:solidFill>
                <a:latin typeface="+mj-ea"/>
                <a:ea typeface="+mj-ea"/>
              </a:rPr>
              <a:t>输入小标题</a:t>
            </a:r>
          </a:p>
        </p:txBody>
      </p:sp>
      <p:sp>
        <p:nvSpPr>
          <p:cNvPr id="33" name="淘宝-想搞设计PPT(倒卖必究)-33"/>
          <p:cNvSpPr txBox="1"/>
          <p:nvPr/>
        </p:nvSpPr>
        <p:spPr>
          <a:xfrm>
            <a:off x="8149039" y="4837816"/>
            <a:ext cx="3294000" cy="1540358"/>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写个简短概括写个简短概括写个简短概括写个简短概括写个简短概括写个简短概括写个简短概括写个简短概括</a:t>
            </a:r>
          </a:p>
        </p:txBody>
      </p:sp>
      <p:sp>
        <p:nvSpPr>
          <p:cNvPr id="21" name="淘宝-想搞设计PPT(倒卖必究)-21"/>
          <p:cNvSpPr txBox="1"/>
          <p:nvPr/>
        </p:nvSpPr>
        <p:spPr>
          <a:xfrm>
            <a:off x="8149039" y="2044017"/>
            <a:ext cx="3294000" cy="1540358"/>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写个简短概括写个简短概括写个简短概括写个简短概括写个简短概括写个简短概括写个简短概括写个简短概括</a:t>
            </a:r>
          </a:p>
        </p:txBody>
      </p:sp>
      <p:pic>
        <p:nvPicPr>
          <p:cNvPr id="36" name="Picture 35" descr="华中科技大学.png"/>
          <p:cNvPicPr>
            <a:picLocks noChangeAspect="1"/>
          </p:cNvPicPr>
          <p:nvPr/>
        </p:nvPicPr>
        <p:blipFill>
          <a:blip r:embed="rId3"/>
          <a:stretch>
            <a:fillRect/>
          </a:stretch>
        </p:blipFill>
        <p:spPr>
          <a:xfrm>
            <a:off x="9441206" y="194587"/>
            <a:ext cx="2268562" cy="4982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淘宝-想搞设计PPT(倒卖必究)-37">
            <a:extLst>
              <a:ext uri="{FF2B5EF4-FFF2-40B4-BE49-F238E27FC236}">
                <a16:creationId xmlns:a16="http://schemas.microsoft.com/office/drawing/2014/main" id="{877194EA-000A-C085-CC40-3983C7BC2215}"/>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30" name="淘宝-想搞设计PPT(倒卖必究)-30">
            <a:extLst>
              <a:ext uri="{FF2B5EF4-FFF2-40B4-BE49-F238E27FC236}">
                <a16:creationId xmlns:a16="http://schemas.microsoft.com/office/drawing/2014/main" id="{F272F00C-1495-7615-CCCC-F7C8B33B3D0B}"/>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26" name="淘宝-想搞设计PPT(倒卖必究)-26">
            <a:extLst>
              <a:ext uri="{FF2B5EF4-FFF2-40B4-BE49-F238E27FC236}">
                <a16:creationId xmlns:a16="http://schemas.microsoft.com/office/drawing/2014/main" id="{0BB4FC5A-4B14-28C9-85C1-8AD49C1C5B23}"/>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11</a:t>
            </a:fld>
            <a:endParaRPr lang="zh-CN" altLang="en-US"/>
          </a:p>
        </p:txBody>
      </p:sp>
      <p:cxnSp>
        <p:nvCxnSpPr>
          <p:cNvPr id="25" name="淘宝-想搞设计PPT(倒卖必究)-25">
            <a:extLst>
              <a:ext uri="{FF2B5EF4-FFF2-40B4-BE49-F238E27FC236}">
                <a16:creationId xmlns:a16="http://schemas.microsoft.com/office/drawing/2014/main" id="{033D5E32-000B-A677-750D-4E48ECE368DE}"/>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0" name="淘宝-想搞设计PPT(倒卖必究)-10">
            <a:extLst>
              <a:ext uri="{FF2B5EF4-FFF2-40B4-BE49-F238E27FC236}">
                <a16:creationId xmlns:a16="http://schemas.microsoft.com/office/drawing/2014/main" id="{F53DD87F-2D95-484B-8392-10849D27CA23}"/>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5" name="淘宝-想搞设计PPT(倒卖必究)-5">
            <a:extLst>
              <a:ext uri="{FF2B5EF4-FFF2-40B4-BE49-F238E27FC236}">
                <a16:creationId xmlns:a16="http://schemas.microsoft.com/office/drawing/2014/main" id="{1DABAC16-9B10-FA64-17BC-84EAB574D96F}"/>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434206BB-C47C-5687-252D-DE023FC75E6E}"/>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9D738E24-0242-7FE0-061F-B770E6F5C8CC}"/>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淘宝-想搞设计PPT(倒卖必究)-9"/>
          <p:cNvSpPr txBox="1"/>
          <p:nvPr/>
        </p:nvSpPr>
        <p:spPr>
          <a:xfrm>
            <a:off x="2198462" y="2150451"/>
            <a:ext cx="1170778" cy="430887"/>
          </a:xfrm>
          <a:prstGeom prst="rect">
            <a:avLst/>
          </a:prstGeom>
          <a:noFill/>
        </p:spPr>
        <p:txBody>
          <a:bodyPr wrap="square" rtlCol="0">
            <a:spAutoFit/>
          </a:bodyPr>
          <a:lstStyle/>
          <a:p>
            <a:pPr algn="ctr"/>
            <a:r>
              <a:rPr lang="zh-CN" altLang="en-US" sz="2200" dirty="0">
                <a:solidFill>
                  <a:srgbClr val="15548D"/>
                </a:solidFill>
                <a:latin typeface="+mn-ea"/>
              </a:rPr>
              <a:t>责任心</a:t>
            </a:r>
          </a:p>
        </p:txBody>
      </p:sp>
      <p:sp>
        <p:nvSpPr>
          <p:cNvPr id="17" name="淘宝-想搞设计PPT(倒卖必究)-17"/>
          <p:cNvSpPr txBox="1"/>
          <p:nvPr/>
        </p:nvSpPr>
        <p:spPr>
          <a:xfrm>
            <a:off x="1555593" y="2837210"/>
            <a:ext cx="1170778" cy="430887"/>
          </a:xfrm>
          <a:prstGeom prst="rect">
            <a:avLst/>
          </a:prstGeom>
          <a:noFill/>
        </p:spPr>
        <p:txBody>
          <a:bodyPr wrap="square" rtlCol="0">
            <a:spAutoFit/>
          </a:bodyPr>
          <a:lstStyle/>
          <a:p>
            <a:pPr algn="ctr"/>
            <a:r>
              <a:rPr lang="zh-CN" altLang="en-US" sz="2200" dirty="0">
                <a:solidFill>
                  <a:srgbClr val="15548D"/>
                </a:solidFill>
                <a:latin typeface="+mn-ea"/>
              </a:rPr>
              <a:t>神经质</a:t>
            </a:r>
          </a:p>
        </p:txBody>
      </p:sp>
      <p:sp>
        <p:nvSpPr>
          <p:cNvPr id="18" name="淘宝-想搞设计PPT(倒卖必究)-18"/>
          <p:cNvSpPr txBox="1"/>
          <p:nvPr/>
        </p:nvSpPr>
        <p:spPr>
          <a:xfrm>
            <a:off x="1335635" y="3733945"/>
            <a:ext cx="1170778" cy="430887"/>
          </a:xfrm>
          <a:prstGeom prst="rect">
            <a:avLst/>
          </a:prstGeom>
          <a:noFill/>
        </p:spPr>
        <p:txBody>
          <a:bodyPr wrap="square" rtlCol="0">
            <a:spAutoFit/>
          </a:bodyPr>
          <a:lstStyle/>
          <a:p>
            <a:pPr algn="ctr"/>
            <a:r>
              <a:rPr lang="zh-CN" altLang="en-US" sz="2200" dirty="0">
                <a:solidFill>
                  <a:srgbClr val="15548D"/>
                </a:solidFill>
                <a:latin typeface="+mn-ea"/>
              </a:rPr>
              <a:t>外倾性</a:t>
            </a:r>
          </a:p>
        </p:txBody>
      </p:sp>
      <p:sp>
        <p:nvSpPr>
          <p:cNvPr id="19" name="淘宝-想搞设计PPT(倒卖必究)-19"/>
          <p:cNvSpPr txBox="1"/>
          <p:nvPr/>
        </p:nvSpPr>
        <p:spPr>
          <a:xfrm>
            <a:off x="1555593" y="4630681"/>
            <a:ext cx="1170778" cy="430887"/>
          </a:xfrm>
          <a:prstGeom prst="rect">
            <a:avLst/>
          </a:prstGeom>
          <a:noFill/>
        </p:spPr>
        <p:txBody>
          <a:bodyPr wrap="square" rtlCol="0">
            <a:spAutoFit/>
          </a:bodyPr>
          <a:lstStyle/>
          <a:p>
            <a:pPr algn="ctr"/>
            <a:r>
              <a:rPr lang="zh-CN" altLang="en-US" sz="2200" dirty="0">
                <a:solidFill>
                  <a:srgbClr val="15548D"/>
                </a:solidFill>
                <a:latin typeface="+mn-ea"/>
              </a:rPr>
              <a:t>开放性</a:t>
            </a:r>
          </a:p>
        </p:txBody>
      </p:sp>
      <p:sp>
        <p:nvSpPr>
          <p:cNvPr id="20" name="淘宝-想搞设计PPT(倒卖必究)-20"/>
          <p:cNvSpPr txBox="1"/>
          <p:nvPr/>
        </p:nvSpPr>
        <p:spPr>
          <a:xfrm>
            <a:off x="2199783" y="5331936"/>
            <a:ext cx="1170778" cy="430887"/>
          </a:xfrm>
          <a:prstGeom prst="rect">
            <a:avLst/>
          </a:prstGeom>
          <a:noFill/>
        </p:spPr>
        <p:txBody>
          <a:bodyPr wrap="square" rtlCol="0">
            <a:spAutoFit/>
          </a:bodyPr>
          <a:lstStyle/>
          <a:p>
            <a:pPr algn="ctr"/>
            <a:r>
              <a:rPr lang="zh-CN" altLang="en-US" sz="2200" dirty="0">
                <a:solidFill>
                  <a:srgbClr val="15548D"/>
                </a:solidFill>
                <a:latin typeface="+mn-ea"/>
              </a:rPr>
              <a:t>宜人性</a:t>
            </a:r>
          </a:p>
        </p:txBody>
      </p:sp>
      <p:sp>
        <p:nvSpPr>
          <p:cNvPr id="11" name="淘宝-想搞设计PPT(倒卖必究)-11"/>
          <p:cNvSpPr/>
          <p:nvPr/>
        </p:nvSpPr>
        <p:spPr>
          <a:xfrm>
            <a:off x="2943103" y="2435951"/>
            <a:ext cx="3031125" cy="3031124"/>
          </a:xfrm>
          <a:prstGeom prst="ellipse">
            <a:avLst/>
          </a:prstGeom>
          <a:solidFill>
            <a:srgbClr val="1F7BCD">
              <a:alpha val="50000"/>
            </a:srgbClr>
          </a:solidFill>
          <a:ln w="9525">
            <a:solidFill>
              <a:srgbClr val="1F7B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dirty="0">
                <a:solidFill>
                  <a:schemeClr val="bg1"/>
                </a:solidFill>
              </a:rPr>
              <a:t>问卷一</a:t>
            </a:r>
            <a:endParaRPr lang="en-US" altLang="zh-CN" sz="2400" dirty="0">
              <a:solidFill>
                <a:schemeClr val="bg1"/>
              </a:solidFill>
            </a:endParaRPr>
          </a:p>
          <a:p>
            <a:pPr algn="ctr">
              <a:lnSpc>
                <a:spcPct val="120000"/>
              </a:lnSpc>
            </a:pPr>
            <a:r>
              <a:rPr lang="en-US" altLang="zh-CN" sz="1400" dirty="0">
                <a:solidFill>
                  <a:schemeClr val="bg1"/>
                </a:solidFill>
                <a:latin typeface="+mn-ea"/>
              </a:rPr>
              <a:t>《</a:t>
            </a:r>
            <a:r>
              <a:rPr lang="zh-CN" altLang="en-US" sz="1400" dirty="0">
                <a:solidFill>
                  <a:schemeClr val="bg1"/>
                </a:solidFill>
                <a:latin typeface="+mn-ea"/>
              </a:rPr>
              <a:t>大五人格量表</a:t>
            </a:r>
            <a:r>
              <a:rPr lang="en-US" altLang="zh-CN" sz="1400" dirty="0">
                <a:solidFill>
                  <a:schemeClr val="bg1"/>
                </a:solidFill>
                <a:latin typeface="+mn-ea"/>
              </a:rPr>
              <a:t>》</a:t>
            </a:r>
            <a:endParaRPr lang="zh-CN" altLang="en-US" sz="1400" dirty="0">
              <a:solidFill>
                <a:schemeClr val="bg1"/>
              </a:solidFill>
              <a:latin typeface="+mn-ea"/>
            </a:endParaRPr>
          </a:p>
        </p:txBody>
      </p:sp>
      <p:sp>
        <p:nvSpPr>
          <p:cNvPr id="13" name="淘宝-想搞设计PPT(倒卖必究)-13"/>
          <p:cNvSpPr/>
          <p:nvPr/>
        </p:nvSpPr>
        <p:spPr>
          <a:xfrm>
            <a:off x="5452030" y="2435951"/>
            <a:ext cx="3031125" cy="3031124"/>
          </a:xfrm>
          <a:prstGeom prst="ellipse">
            <a:avLst/>
          </a:prstGeom>
          <a:solidFill>
            <a:srgbClr val="15548D">
              <a:alpha val="40000"/>
            </a:srgbClr>
          </a:solidFill>
          <a:ln w="9525">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dirty="0">
                <a:solidFill>
                  <a:schemeClr val="tx1">
                    <a:lumMod val="85000"/>
                    <a:lumOff val="15000"/>
                  </a:schemeClr>
                </a:solidFill>
              </a:rPr>
              <a:t>问卷二</a:t>
            </a:r>
            <a:endParaRPr lang="en-US" altLang="zh-CN" sz="2400" dirty="0">
              <a:solidFill>
                <a:schemeClr val="tx1">
                  <a:lumMod val="85000"/>
                  <a:lumOff val="15000"/>
                </a:schemeClr>
              </a:solidFill>
            </a:endParaRPr>
          </a:p>
          <a:p>
            <a:pPr algn="ctr">
              <a:lnSpc>
                <a:spcPct val="120000"/>
              </a:lnSpc>
            </a:pPr>
            <a:r>
              <a:rPr lang="en-US" altLang="zh-CN" sz="1400" dirty="0">
                <a:solidFill>
                  <a:schemeClr val="tx1">
                    <a:lumMod val="85000"/>
                    <a:lumOff val="15000"/>
                  </a:schemeClr>
                </a:solidFill>
                <a:latin typeface="+mn-ea"/>
              </a:rPr>
              <a:t>《</a:t>
            </a:r>
            <a:r>
              <a:rPr lang="zh-CN" altLang="en-US" sz="1400" dirty="0">
                <a:solidFill>
                  <a:schemeClr val="tx1">
                    <a:lumMod val="85000"/>
                    <a:lumOff val="15000"/>
                  </a:schemeClr>
                </a:solidFill>
                <a:latin typeface="+mn-ea"/>
              </a:rPr>
              <a:t>人际交往效能感问卷</a:t>
            </a:r>
            <a:r>
              <a:rPr lang="en-US" altLang="zh-CN" sz="1400" dirty="0">
                <a:solidFill>
                  <a:schemeClr val="tx1">
                    <a:lumMod val="85000"/>
                    <a:lumOff val="15000"/>
                  </a:schemeClr>
                </a:solidFill>
                <a:latin typeface="+mn-ea"/>
              </a:rPr>
              <a:t>》</a:t>
            </a:r>
            <a:endParaRPr lang="zh-CN" altLang="en-US" sz="1400" dirty="0">
              <a:solidFill>
                <a:schemeClr val="tx1">
                  <a:lumMod val="85000"/>
                  <a:lumOff val="15000"/>
                </a:schemeClr>
              </a:solidFill>
              <a:latin typeface="+mn-ea"/>
            </a:endParaRPr>
          </a:p>
        </p:txBody>
      </p:sp>
      <p:sp>
        <p:nvSpPr>
          <p:cNvPr id="7" name="淘宝-想搞设计PPT(倒卖必究)-7"/>
          <p:cNvSpPr/>
          <p:nvPr/>
        </p:nvSpPr>
        <p:spPr>
          <a:xfrm>
            <a:off x="2574997" y="2067845"/>
            <a:ext cx="1883668" cy="3767336"/>
          </a:xfrm>
          <a:custGeom>
            <a:avLst/>
            <a:gdLst>
              <a:gd name="connsiteX0" fmla="*/ 2160240 w 2239802"/>
              <a:gd name="connsiteY0" fmla="*/ 0 h 4320480"/>
              <a:gd name="connsiteX1" fmla="*/ 2239802 w 2239802"/>
              <a:gd name="connsiteY1" fmla="*/ 4018 h 4320480"/>
              <a:gd name="connsiteX2" fmla="*/ 2239802 w 2239802"/>
              <a:gd name="connsiteY2" fmla="*/ 4316463 h 4320480"/>
              <a:gd name="connsiteX3" fmla="*/ 2160240 w 2239802"/>
              <a:gd name="connsiteY3" fmla="*/ 4320480 h 4320480"/>
              <a:gd name="connsiteX4" fmla="*/ 0 w 2239802"/>
              <a:gd name="connsiteY4" fmla="*/ 2160240 h 4320480"/>
              <a:gd name="connsiteX5" fmla="*/ 2160240 w 2239802"/>
              <a:gd name="connsiteY5" fmla="*/ 0 h 4320480"/>
              <a:gd name="connsiteX0-1" fmla="*/ 2239802 w 2331242"/>
              <a:gd name="connsiteY0-2" fmla="*/ 4018 h 4320480"/>
              <a:gd name="connsiteX1-3" fmla="*/ 2239802 w 2331242"/>
              <a:gd name="connsiteY1-4" fmla="*/ 4316463 h 4320480"/>
              <a:gd name="connsiteX2-5" fmla="*/ 2160240 w 2331242"/>
              <a:gd name="connsiteY2-6" fmla="*/ 4320480 h 4320480"/>
              <a:gd name="connsiteX3-7" fmla="*/ 0 w 2331242"/>
              <a:gd name="connsiteY3-8" fmla="*/ 2160240 h 4320480"/>
              <a:gd name="connsiteX4-9" fmla="*/ 2160240 w 2331242"/>
              <a:gd name="connsiteY4-10" fmla="*/ 0 h 4320480"/>
              <a:gd name="connsiteX5-11" fmla="*/ 2331242 w 2331242"/>
              <a:gd name="connsiteY5-12" fmla="*/ 95458 h 4320480"/>
              <a:gd name="connsiteX0-13" fmla="*/ 2239802 w 2239802"/>
              <a:gd name="connsiteY0-14" fmla="*/ 4018 h 4320480"/>
              <a:gd name="connsiteX1-15" fmla="*/ 2239802 w 2239802"/>
              <a:gd name="connsiteY1-16" fmla="*/ 4316463 h 4320480"/>
              <a:gd name="connsiteX2-17" fmla="*/ 2160240 w 2239802"/>
              <a:gd name="connsiteY2-18" fmla="*/ 4320480 h 4320480"/>
              <a:gd name="connsiteX3-19" fmla="*/ 0 w 2239802"/>
              <a:gd name="connsiteY3-20" fmla="*/ 2160240 h 4320480"/>
              <a:gd name="connsiteX4-21" fmla="*/ 2160240 w 2239802"/>
              <a:gd name="connsiteY4-22" fmla="*/ 0 h 4320480"/>
              <a:gd name="connsiteX0-23" fmla="*/ 2239802 w 2239802"/>
              <a:gd name="connsiteY0-24" fmla="*/ 4316463 h 4320480"/>
              <a:gd name="connsiteX1-25" fmla="*/ 2160240 w 2239802"/>
              <a:gd name="connsiteY1-26" fmla="*/ 4320480 h 4320480"/>
              <a:gd name="connsiteX2-27" fmla="*/ 0 w 2239802"/>
              <a:gd name="connsiteY2-28" fmla="*/ 2160240 h 4320480"/>
              <a:gd name="connsiteX3-29" fmla="*/ 2160240 w 2239802"/>
              <a:gd name="connsiteY3-30" fmla="*/ 0 h 4320480"/>
              <a:gd name="connsiteX0-31" fmla="*/ 2160240 w 2160240"/>
              <a:gd name="connsiteY0-32" fmla="*/ 4320480 h 4320480"/>
              <a:gd name="connsiteX1-33" fmla="*/ 0 w 2160240"/>
              <a:gd name="connsiteY1-34" fmla="*/ 2160240 h 4320480"/>
              <a:gd name="connsiteX2-35" fmla="*/ 2160240 w 2160240"/>
              <a:gd name="connsiteY2-36" fmla="*/ 0 h 4320480"/>
            </a:gdLst>
            <a:ahLst/>
            <a:cxnLst>
              <a:cxn ang="0">
                <a:pos x="connsiteX0-1" y="connsiteY0-2"/>
              </a:cxn>
              <a:cxn ang="0">
                <a:pos x="connsiteX1-3" y="connsiteY1-4"/>
              </a:cxn>
              <a:cxn ang="0">
                <a:pos x="connsiteX2-5" y="connsiteY2-6"/>
              </a:cxn>
            </a:cxnLst>
            <a:rect l="l" t="t" r="r" b="b"/>
            <a:pathLst>
              <a:path w="2160240" h="4320480">
                <a:moveTo>
                  <a:pt x="2160240" y="4320480"/>
                </a:moveTo>
                <a:cubicBezTo>
                  <a:pt x="967172" y="4320480"/>
                  <a:pt x="0" y="3353308"/>
                  <a:pt x="0" y="2160240"/>
                </a:cubicBezTo>
                <a:cubicBezTo>
                  <a:pt x="0" y="967172"/>
                  <a:pt x="967172" y="0"/>
                  <a:pt x="2160240" y="0"/>
                </a:cubicBezTo>
              </a:path>
            </a:pathLst>
          </a:custGeom>
          <a:no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 name="淘宝-想搞设计PPT(倒卖必究)-8"/>
          <p:cNvSpPr/>
          <p:nvPr/>
        </p:nvSpPr>
        <p:spPr>
          <a:xfrm flipH="1">
            <a:off x="6967592" y="2067845"/>
            <a:ext cx="1883668" cy="3767336"/>
          </a:xfrm>
          <a:custGeom>
            <a:avLst/>
            <a:gdLst>
              <a:gd name="connsiteX0" fmla="*/ 2160240 w 2239802"/>
              <a:gd name="connsiteY0" fmla="*/ 0 h 4320480"/>
              <a:gd name="connsiteX1" fmla="*/ 2239802 w 2239802"/>
              <a:gd name="connsiteY1" fmla="*/ 4018 h 4320480"/>
              <a:gd name="connsiteX2" fmla="*/ 2239802 w 2239802"/>
              <a:gd name="connsiteY2" fmla="*/ 4316463 h 4320480"/>
              <a:gd name="connsiteX3" fmla="*/ 2160240 w 2239802"/>
              <a:gd name="connsiteY3" fmla="*/ 4320480 h 4320480"/>
              <a:gd name="connsiteX4" fmla="*/ 0 w 2239802"/>
              <a:gd name="connsiteY4" fmla="*/ 2160240 h 4320480"/>
              <a:gd name="connsiteX5" fmla="*/ 2160240 w 2239802"/>
              <a:gd name="connsiteY5" fmla="*/ 0 h 4320480"/>
              <a:gd name="connsiteX0-1" fmla="*/ 2239802 w 2331242"/>
              <a:gd name="connsiteY0-2" fmla="*/ 4018 h 4320480"/>
              <a:gd name="connsiteX1-3" fmla="*/ 2239802 w 2331242"/>
              <a:gd name="connsiteY1-4" fmla="*/ 4316463 h 4320480"/>
              <a:gd name="connsiteX2-5" fmla="*/ 2160240 w 2331242"/>
              <a:gd name="connsiteY2-6" fmla="*/ 4320480 h 4320480"/>
              <a:gd name="connsiteX3-7" fmla="*/ 0 w 2331242"/>
              <a:gd name="connsiteY3-8" fmla="*/ 2160240 h 4320480"/>
              <a:gd name="connsiteX4-9" fmla="*/ 2160240 w 2331242"/>
              <a:gd name="connsiteY4-10" fmla="*/ 0 h 4320480"/>
              <a:gd name="connsiteX5-11" fmla="*/ 2331242 w 2331242"/>
              <a:gd name="connsiteY5-12" fmla="*/ 95458 h 4320480"/>
              <a:gd name="connsiteX0-13" fmla="*/ 2239802 w 2239802"/>
              <a:gd name="connsiteY0-14" fmla="*/ 4018 h 4320480"/>
              <a:gd name="connsiteX1-15" fmla="*/ 2239802 w 2239802"/>
              <a:gd name="connsiteY1-16" fmla="*/ 4316463 h 4320480"/>
              <a:gd name="connsiteX2-17" fmla="*/ 2160240 w 2239802"/>
              <a:gd name="connsiteY2-18" fmla="*/ 4320480 h 4320480"/>
              <a:gd name="connsiteX3-19" fmla="*/ 0 w 2239802"/>
              <a:gd name="connsiteY3-20" fmla="*/ 2160240 h 4320480"/>
              <a:gd name="connsiteX4-21" fmla="*/ 2160240 w 2239802"/>
              <a:gd name="connsiteY4-22" fmla="*/ 0 h 4320480"/>
              <a:gd name="connsiteX0-23" fmla="*/ 2239802 w 2239802"/>
              <a:gd name="connsiteY0-24" fmla="*/ 4316463 h 4320480"/>
              <a:gd name="connsiteX1-25" fmla="*/ 2160240 w 2239802"/>
              <a:gd name="connsiteY1-26" fmla="*/ 4320480 h 4320480"/>
              <a:gd name="connsiteX2-27" fmla="*/ 0 w 2239802"/>
              <a:gd name="connsiteY2-28" fmla="*/ 2160240 h 4320480"/>
              <a:gd name="connsiteX3-29" fmla="*/ 2160240 w 2239802"/>
              <a:gd name="connsiteY3-30" fmla="*/ 0 h 4320480"/>
              <a:gd name="connsiteX0-31" fmla="*/ 2160240 w 2160240"/>
              <a:gd name="connsiteY0-32" fmla="*/ 4320480 h 4320480"/>
              <a:gd name="connsiteX1-33" fmla="*/ 0 w 2160240"/>
              <a:gd name="connsiteY1-34" fmla="*/ 2160240 h 4320480"/>
              <a:gd name="connsiteX2-35" fmla="*/ 2160240 w 2160240"/>
              <a:gd name="connsiteY2-36" fmla="*/ 0 h 4320480"/>
            </a:gdLst>
            <a:ahLst/>
            <a:cxnLst>
              <a:cxn ang="0">
                <a:pos x="connsiteX0-1" y="connsiteY0-2"/>
              </a:cxn>
              <a:cxn ang="0">
                <a:pos x="connsiteX1-3" y="connsiteY1-4"/>
              </a:cxn>
              <a:cxn ang="0">
                <a:pos x="connsiteX2-5" y="connsiteY2-6"/>
              </a:cxn>
            </a:cxnLst>
            <a:rect l="l" t="t" r="r" b="b"/>
            <a:pathLst>
              <a:path w="2160240" h="4320480">
                <a:moveTo>
                  <a:pt x="2160240" y="4320480"/>
                </a:moveTo>
                <a:cubicBezTo>
                  <a:pt x="967172" y="4320480"/>
                  <a:pt x="0" y="3353308"/>
                  <a:pt x="0" y="2160240"/>
                </a:cubicBezTo>
                <a:cubicBezTo>
                  <a:pt x="0" y="967172"/>
                  <a:pt x="967172" y="0"/>
                  <a:pt x="2160240" y="0"/>
                </a:cubicBezTo>
              </a:path>
            </a:pathLst>
          </a:custGeom>
          <a:no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 name="淘宝-想搞设计PPT(倒卖必究)-6"/>
          <p:cNvSpPr/>
          <p:nvPr/>
        </p:nvSpPr>
        <p:spPr>
          <a:xfrm>
            <a:off x="3369239" y="2294391"/>
            <a:ext cx="141560" cy="14156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淘宝-想搞设计PPT(倒卖必究)-12"/>
          <p:cNvSpPr/>
          <p:nvPr/>
        </p:nvSpPr>
        <p:spPr>
          <a:xfrm>
            <a:off x="2726370" y="2981874"/>
            <a:ext cx="141560" cy="14156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淘宝-想搞设计PPT(倒卖必究)-14"/>
          <p:cNvSpPr/>
          <p:nvPr/>
        </p:nvSpPr>
        <p:spPr>
          <a:xfrm>
            <a:off x="2504217" y="3880733"/>
            <a:ext cx="141560" cy="14156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淘宝-想搞设计PPT(倒卖必究)-15"/>
          <p:cNvSpPr/>
          <p:nvPr/>
        </p:nvSpPr>
        <p:spPr>
          <a:xfrm>
            <a:off x="2726370" y="4779618"/>
            <a:ext cx="141560" cy="14156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淘宝-想搞设计PPT(倒卖必究)-16"/>
          <p:cNvSpPr/>
          <p:nvPr/>
        </p:nvSpPr>
        <p:spPr>
          <a:xfrm>
            <a:off x="3369239" y="5467075"/>
            <a:ext cx="141560" cy="14156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淘宝-想搞设计PPT(倒卖必究)-21"/>
          <p:cNvSpPr/>
          <p:nvPr/>
        </p:nvSpPr>
        <p:spPr>
          <a:xfrm>
            <a:off x="7909426" y="2294391"/>
            <a:ext cx="141560" cy="14156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淘宝-想搞设计PPT(倒卖必究)-22"/>
          <p:cNvSpPr/>
          <p:nvPr/>
        </p:nvSpPr>
        <p:spPr>
          <a:xfrm>
            <a:off x="8524323" y="2930833"/>
            <a:ext cx="141560" cy="14156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淘宝-想搞设计PPT(倒卖必究)-23"/>
          <p:cNvSpPr/>
          <p:nvPr/>
        </p:nvSpPr>
        <p:spPr>
          <a:xfrm>
            <a:off x="8762818" y="3567275"/>
            <a:ext cx="141560" cy="14156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淘宝-想搞设计PPT(倒卖必究)-27"/>
          <p:cNvSpPr/>
          <p:nvPr/>
        </p:nvSpPr>
        <p:spPr>
          <a:xfrm>
            <a:off x="8753844" y="4203717"/>
            <a:ext cx="141560" cy="14156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淘宝-想搞设计PPT(倒卖必究)-28"/>
          <p:cNvSpPr/>
          <p:nvPr/>
        </p:nvSpPr>
        <p:spPr>
          <a:xfrm>
            <a:off x="8528908" y="4840159"/>
            <a:ext cx="141560" cy="14156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淘宝-想搞设计PPT(倒卖必究)-29"/>
          <p:cNvSpPr/>
          <p:nvPr/>
        </p:nvSpPr>
        <p:spPr>
          <a:xfrm>
            <a:off x="7909426" y="5476600"/>
            <a:ext cx="141560" cy="14156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淘宝-想搞设计PPT(倒卖必究)-31"/>
          <p:cNvSpPr txBox="1"/>
          <p:nvPr/>
        </p:nvSpPr>
        <p:spPr>
          <a:xfrm>
            <a:off x="8108829" y="2145763"/>
            <a:ext cx="1595309" cy="430887"/>
          </a:xfrm>
          <a:prstGeom prst="rect">
            <a:avLst/>
          </a:prstGeom>
          <a:noFill/>
        </p:spPr>
        <p:txBody>
          <a:bodyPr wrap="none" rtlCol="0">
            <a:spAutoFit/>
          </a:bodyPr>
          <a:lstStyle/>
          <a:p>
            <a:pPr algn="ctr"/>
            <a:r>
              <a:rPr lang="zh-CN" altLang="en-US" sz="2200" dirty="0">
                <a:solidFill>
                  <a:srgbClr val="15548D"/>
                </a:solidFill>
                <a:latin typeface="+mn-ea"/>
              </a:rPr>
              <a:t>亲和效能感</a:t>
            </a:r>
          </a:p>
        </p:txBody>
      </p:sp>
      <p:sp>
        <p:nvSpPr>
          <p:cNvPr id="32" name="淘宝-想搞设计PPT(倒卖必究)-32"/>
          <p:cNvSpPr txBox="1"/>
          <p:nvPr/>
        </p:nvSpPr>
        <p:spPr>
          <a:xfrm>
            <a:off x="8694417" y="2766430"/>
            <a:ext cx="2159567" cy="430887"/>
          </a:xfrm>
          <a:prstGeom prst="rect">
            <a:avLst/>
          </a:prstGeom>
          <a:noFill/>
        </p:spPr>
        <p:txBody>
          <a:bodyPr wrap="none" rtlCol="0">
            <a:spAutoFit/>
          </a:bodyPr>
          <a:lstStyle/>
          <a:p>
            <a:pPr algn="ctr"/>
            <a:r>
              <a:rPr lang="zh-CN" altLang="en-US" sz="2200" dirty="0">
                <a:solidFill>
                  <a:srgbClr val="15548D"/>
                </a:solidFill>
                <a:latin typeface="+mn-ea"/>
              </a:rPr>
              <a:t>自我印象效能感</a:t>
            </a:r>
          </a:p>
        </p:txBody>
      </p:sp>
      <p:sp>
        <p:nvSpPr>
          <p:cNvPr id="33" name="淘宝-想搞设计PPT(倒卖必究)-33"/>
          <p:cNvSpPr txBox="1"/>
          <p:nvPr/>
        </p:nvSpPr>
        <p:spPr>
          <a:xfrm>
            <a:off x="8966554" y="3422611"/>
            <a:ext cx="1595309" cy="430887"/>
          </a:xfrm>
          <a:prstGeom prst="rect">
            <a:avLst/>
          </a:prstGeom>
          <a:noFill/>
        </p:spPr>
        <p:txBody>
          <a:bodyPr wrap="none" rtlCol="0">
            <a:spAutoFit/>
          </a:bodyPr>
          <a:lstStyle/>
          <a:p>
            <a:pPr algn="ctr"/>
            <a:r>
              <a:rPr lang="zh-CN" altLang="en-US" sz="2200" dirty="0">
                <a:solidFill>
                  <a:srgbClr val="15548D"/>
                </a:solidFill>
                <a:latin typeface="+mn-ea"/>
              </a:rPr>
              <a:t>利他效能感</a:t>
            </a:r>
          </a:p>
        </p:txBody>
      </p:sp>
      <p:sp>
        <p:nvSpPr>
          <p:cNvPr id="34" name="淘宝-想搞设计PPT(倒卖必究)-34"/>
          <p:cNvSpPr txBox="1"/>
          <p:nvPr/>
        </p:nvSpPr>
        <p:spPr>
          <a:xfrm>
            <a:off x="8957030" y="4054123"/>
            <a:ext cx="1595309" cy="430887"/>
          </a:xfrm>
          <a:prstGeom prst="rect">
            <a:avLst/>
          </a:prstGeom>
          <a:noFill/>
        </p:spPr>
        <p:txBody>
          <a:bodyPr wrap="none" rtlCol="0">
            <a:spAutoFit/>
          </a:bodyPr>
          <a:lstStyle/>
          <a:p>
            <a:pPr algn="ctr"/>
            <a:r>
              <a:rPr lang="zh-CN" altLang="en-US" sz="2200" dirty="0">
                <a:solidFill>
                  <a:srgbClr val="15548D"/>
                </a:solidFill>
                <a:latin typeface="+mn-ea"/>
              </a:rPr>
              <a:t>沟通效能感</a:t>
            </a:r>
          </a:p>
        </p:txBody>
      </p:sp>
      <p:sp>
        <p:nvSpPr>
          <p:cNvPr id="35" name="淘宝-想搞设计PPT(倒卖必究)-35"/>
          <p:cNvSpPr txBox="1"/>
          <p:nvPr/>
        </p:nvSpPr>
        <p:spPr>
          <a:xfrm>
            <a:off x="8696798" y="4710304"/>
            <a:ext cx="2159567" cy="430887"/>
          </a:xfrm>
          <a:prstGeom prst="rect">
            <a:avLst/>
          </a:prstGeom>
          <a:noFill/>
        </p:spPr>
        <p:txBody>
          <a:bodyPr wrap="none" rtlCol="0">
            <a:spAutoFit/>
          </a:bodyPr>
          <a:lstStyle/>
          <a:p>
            <a:pPr algn="ctr"/>
            <a:r>
              <a:rPr lang="zh-CN" altLang="en-US" sz="2200" dirty="0">
                <a:solidFill>
                  <a:srgbClr val="15548D"/>
                </a:solidFill>
                <a:latin typeface="+mn-ea"/>
              </a:rPr>
              <a:t>自我价值效能感</a:t>
            </a:r>
          </a:p>
        </p:txBody>
      </p:sp>
      <p:sp>
        <p:nvSpPr>
          <p:cNvPr id="36" name="淘宝-想搞设计PPT(倒卖必究)-36"/>
          <p:cNvSpPr txBox="1"/>
          <p:nvPr/>
        </p:nvSpPr>
        <p:spPr>
          <a:xfrm>
            <a:off x="8107121" y="5322411"/>
            <a:ext cx="2159567" cy="430887"/>
          </a:xfrm>
          <a:prstGeom prst="rect">
            <a:avLst/>
          </a:prstGeom>
          <a:noFill/>
        </p:spPr>
        <p:txBody>
          <a:bodyPr wrap="none" rtlCol="0">
            <a:spAutoFit/>
          </a:bodyPr>
          <a:lstStyle/>
          <a:p>
            <a:pPr algn="ctr"/>
            <a:r>
              <a:rPr lang="zh-CN" altLang="en-US" sz="2200" dirty="0">
                <a:solidFill>
                  <a:srgbClr val="15548D"/>
                </a:solidFill>
                <a:latin typeface="+mn-ea"/>
              </a:rPr>
              <a:t>情绪控制效能感</a:t>
            </a:r>
          </a:p>
        </p:txBody>
      </p:sp>
      <p:pic>
        <p:nvPicPr>
          <p:cNvPr id="39" name="Picture 38" descr="华中科技大学.png"/>
          <p:cNvPicPr>
            <a:picLocks noChangeAspect="1"/>
          </p:cNvPicPr>
          <p:nvPr/>
        </p:nvPicPr>
        <p:blipFill>
          <a:blip r:embed="rId3"/>
          <a:stretch>
            <a:fillRect/>
          </a:stretch>
        </p:blipFill>
        <p:spPr>
          <a:xfrm>
            <a:off x="9441206" y="194587"/>
            <a:ext cx="2268562" cy="4982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淘宝-想搞设计PPT(倒卖必究)-7">
            <a:extLst>
              <a:ext uri="{FF2B5EF4-FFF2-40B4-BE49-F238E27FC236}">
                <a16:creationId xmlns:a16="http://schemas.microsoft.com/office/drawing/2014/main" id="{DB1737CC-4D27-52DE-FDAD-95D2C3D842A7}"/>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5" name="淘宝-想搞设计PPT(倒卖必究)-5">
            <a:extLst>
              <a:ext uri="{FF2B5EF4-FFF2-40B4-BE49-F238E27FC236}">
                <a16:creationId xmlns:a16="http://schemas.microsoft.com/office/drawing/2014/main" id="{CB7D061C-103D-625F-A4BC-6D49D1B19FFF}"/>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4" name="淘宝-想搞设计PPT(倒卖必究)-4">
            <a:extLst>
              <a:ext uri="{FF2B5EF4-FFF2-40B4-BE49-F238E27FC236}">
                <a16:creationId xmlns:a16="http://schemas.microsoft.com/office/drawing/2014/main" id="{0DC5DA18-0C9D-E3C6-775F-D7829A7470BE}"/>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905509B3-23B7-C214-F5D3-77C560A79BBB}"/>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B5350C52-454A-9066-9B3C-EDE3C11F221A}"/>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1" name="淘宝-想搞设计PPT(倒卖必究)-31"/>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2253" r="12253"/>
          <a:stretch>
            <a:fillRect/>
          </a:stretch>
        </p:blipFill>
        <p:spPr>
          <a:xfrm>
            <a:off x="9480376" y="1556792"/>
            <a:ext cx="1584176" cy="1584176"/>
          </a:xfrm>
          <a:custGeom>
            <a:avLst/>
            <a:gdLst>
              <a:gd name="connsiteX0" fmla="*/ 792088 w 1584176"/>
              <a:gd name="connsiteY0" fmla="*/ 523253 h 1584176"/>
              <a:gd name="connsiteX1" fmla="*/ 523253 w 1584176"/>
              <a:gd name="connsiteY1" fmla="*/ 792088 h 1584176"/>
              <a:gd name="connsiteX2" fmla="*/ 792088 w 1584176"/>
              <a:gd name="connsiteY2" fmla="*/ 1060923 h 1584176"/>
              <a:gd name="connsiteX3" fmla="*/ 1060923 w 1584176"/>
              <a:gd name="connsiteY3" fmla="*/ 792088 h 1584176"/>
              <a:gd name="connsiteX4" fmla="*/ 792088 w 1584176"/>
              <a:gd name="connsiteY4" fmla="*/ 523253 h 1584176"/>
              <a:gd name="connsiteX5" fmla="*/ 792088 w 1584176"/>
              <a:gd name="connsiteY5" fmla="*/ 0 h 1584176"/>
              <a:gd name="connsiteX6" fmla="*/ 1584176 w 1584176"/>
              <a:gd name="connsiteY6" fmla="*/ 792088 h 1584176"/>
              <a:gd name="connsiteX7" fmla="*/ 792088 w 1584176"/>
              <a:gd name="connsiteY7" fmla="*/ 1584176 h 1584176"/>
              <a:gd name="connsiteX8" fmla="*/ 0 w 1584176"/>
              <a:gd name="connsiteY8" fmla="*/ 792088 h 1584176"/>
              <a:gd name="connsiteX9" fmla="*/ 792088 w 1584176"/>
              <a:gd name="connsiteY9"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176" h="1584176">
                <a:moveTo>
                  <a:pt x="792088" y="523253"/>
                </a:moveTo>
                <a:cubicBezTo>
                  <a:pt x="643615" y="523253"/>
                  <a:pt x="523253" y="643615"/>
                  <a:pt x="523253" y="792088"/>
                </a:cubicBezTo>
                <a:cubicBezTo>
                  <a:pt x="523253" y="940561"/>
                  <a:pt x="643615" y="1060923"/>
                  <a:pt x="792088" y="1060923"/>
                </a:cubicBezTo>
                <a:cubicBezTo>
                  <a:pt x="940561" y="1060923"/>
                  <a:pt x="1060923" y="940561"/>
                  <a:pt x="1060923" y="792088"/>
                </a:cubicBezTo>
                <a:cubicBezTo>
                  <a:pt x="1060923" y="643615"/>
                  <a:pt x="940561" y="523253"/>
                  <a:pt x="792088" y="523253"/>
                </a:cubicBezTo>
                <a:close/>
                <a:moveTo>
                  <a:pt x="792088" y="0"/>
                </a:moveTo>
                <a:cubicBezTo>
                  <a:pt x="1229546" y="0"/>
                  <a:pt x="1584176" y="354630"/>
                  <a:pt x="1584176" y="792088"/>
                </a:cubicBezTo>
                <a:cubicBezTo>
                  <a:pt x="1584176" y="1229546"/>
                  <a:pt x="1229546" y="1584176"/>
                  <a:pt x="792088" y="1584176"/>
                </a:cubicBezTo>
                <a:cubicBezTo>
                  <a:pt x="354630" y="1584176"/>
                  <a:pt x="0" y="1229546"/>
                  <a:pt x="0" y="792088"/>
                </a:cubicBezTo>
                <a:cubicBezTo>
                  <a:pt x="0" y="354630"/>
                  <a:pt x="354630" y="0"/>
                  <a:pt x="792088" y="0"/>
                </a:cubicBezTo>
                <a:close/>
              </a:path>
            </a:pathLst>
          </a:custGeom>
        </p:spPr>
      </p:pic>
      <p:pic>
        <p:nvPicPr>
          <p:cNvPr id="29" name="淘宝-想搞设计PPT(倒卖必究)-29"/>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2253" r="12253"/>
          <a:stretch>
            <a:fillRect/>
          </a:stretch>
        </p:blipFill>
        <p:spPr>
          <a:xfrm>
            <a:off x="6696066" y="1556792"/>
            <a:ext cx="1584176" cy="1584176"/>
          </a:xfrm>
          <a:custGeom>
            <a:avLst/>
            <a:gdLst>
              <a:gd name="connsiteX0" fmla="*/ 792088 w 1584176"/>
              <a:gd name="connsiteY0" fmla="*/ 523253 h 1584176"/>
              <a:gd name="connsiteX1" fmla="*/ 523253 w 1584176"/>
              <a:gd name="connsiteY1" fmla="*/ 792088 h 1584176"/>
              <a:gd name="connsiteX2" fmla="*/ 792088 w 1584176"/>
              <a:gd name="connsiteY2" fmla="*/ 1060923 h 1584176"/>
              <a:gd name="connsiteX3" fmla="*/ 1060923 w 1584176"/>
              <a:gd name="connsiteY3" fmla="*/ 792088 h 1584176"/>
              <a:gd name="connsiteX4" fmla="*/ 792088 w 1584176"/>
              <a:gd name="connsiteY4" fmla="*/ 523253 h 1584176"/>
              <a:gd name="connsiteX5" fmla="*/ 792088 w 1584176"/>
              <a:gd name="connsiteY5" fmla="*/ 0 h 1584176"/>
              <a:gd name="connsiteX6" fmla="*/ 1584176 w 1584176"/>
              <a:gd name="connsiteY6" fmla="*/ 792088 h 1584176"/>
              <a:gd name="connsiteX7" fmla="*/ 792088 w 1584176"/>
              <a:gd name="connsiteY7" fmla="*/ 1584176 h 1584176"/>
              <a:gd name="connsiteX8" fmla="*/ 0 w 1584176"/>
              <a:gd name="connsiteY8" fmla="*/ 792088 h 1584176"/>
              <a:gd name="connsiteX9" fmla="*/ 792088 w 1584176"/>
              <a:gd name="connsiteY9"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176" h="1584176">
                <a:moveTo>
                  <a:pt x="792088" y="523253"/>
                </a:moveTo>
                <a:cubicBezTo>
                  <a:pt x="643615" y="523253"/>
                  <a:pt x="523253" y="643615"/>
                  <a:pt x="523253" y="792088"/>
                </a:cubicBezTo>
                <a:cubicBezTo>
                  <a:pt x="523253" y="940561"/>
                  <a:pt x="643615" y="1060923"/>
                  <a:pt x="792088" y="1060923"/>
                </a:cubicBezTo>
                <a:cubicBezTo>
                  <a:pt x="940561" y="1060923"/>
                  <a:pt x="1060923" y="940561"/>
                  <a:pt x="1060923" y="792088"/>
                </a:cubicBezTo>
                <a:cubicBezTo>
                  <a:pt x="1060923" y="643615"/>
                  <a:pt x="940561" y="523253"/>
                  <a:pt x="792088" y="523253"/>
                </a:cubicBezTo>
                <a:close/>
                <a:moveTo>
                  <a:pt x="792088" y="0"/>
                </a:moveTo>
                <a:cubicBezTo>
                  <a:pt x="1229546" y="0"/>
                  <a:pt x="1584176" y="354630"/>
                  <a:pt x="1584176" y="792088"/>
                </a:cubicBezTo>
                <a:cubicBezTo>
                  <a:pt x="1584176" y="1229546"/>
                  <a:pt x="1229546" y="1584176"/>
                  <a:pt x="792088" y="1584176"/>
                </a:cubicBezTo>
                <a:cubicBezTo>
                  <a:pt x="354630" y="1584176"/>
                  <a:pt x="0" y="1229546"/>
                  <a:pt x="0" y="792088"/>
                </a:cubicBezTo>
                <a:cubicBezTo>
                  <a:pt x="0" y="354630"/>
                  <a:pt x="354630" y="0"/>
                  <a:pt x="792088" y="0"/>
                </a:cubicBezTo>
                <a:close/>
              </a:path>
            </a:pathLst>
          </a:custGeom>
        </p:spPr>
      </p:pic>
      <p:pic>
        <p:nvPicPr>
          <p:cNvPr id="27" name="淘宝-想搞设计PPT(倒卖必究)-27"/>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rcRect t="12500" b="12500"/>
          <a:stretch>
            <a:fillRect/>
          </a:stretch>
        </p:blipFill>
        <p:spPr>
          <a:xfrm>
            <a:off x="3911757" y="1556792"/>
            <a:ext cx="1584176" cy="1584176"/>
          </a:xfrm>
          <a:custGeom>
            <a:avLst/>
            <a:gdLst>
              <a:gd name="connsiteX0" fmla="*/ 792088 w 1584176"/>
              <a:gd name="connsiteY0" fmla="*/ 523253 h 1584176"/>
              <a:gd name="connsiteX1" fmla="*/ 523253 w 1584176"/>
              <a:gd name="connsiteY1" fmla="*/ 792088 h 1584176"/>
              <a:gd name="connsiteX2" fmla="*/ 792088 w 1584176"/>
              <a:gd name="connsiteY2" fmla="*/ 1060923 h 1584176"/>
              <a:gd name="connsiteX3" fmla="*/ 1060923 w 1584176"/>
              <a:gd name="connsiteY3" fmla="*/ 792088 h 1584176"/>
              <a:gd name="connsiteX4" fmla="*/ 792088 w 1584176"/>
              <a:gd name="connsiteY4" fmla="*/ 523253 h 1584176"/>
              <a:gd name="connsiteX5" fmla="*/ 792088 w 1584176"/>
              <a:gd name="connsiteY5" fmla="*/ 0 h 1584176"/>
              <a:gd name="connsiteX6" fmla="*/ 1584176 w 1584176"/>
              <a:gd name="connsiteY6" fmla="*/ 792088 h 1584176"/>
              <a:gd name="connsiteX7" fmla="*/ 792088 w 1584176"/>
              <a:gd name="connsiteY7" fmla="*/ 1584176 h 1584176"/>
              <a:gd name="connsiteX8" fmla="*/ 0 w 1584176"/>
              <a:gd name="connsiteY8" fmla="*/ 792088 h 1584176"/>
              <a:gd name="connsiteX9" fmla="*/ 792088 w 1584176"/>
              <a:gd name="connsiteY9"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176" h="1584176">
                <a:moveTo>
                  <a:pt x="792088" y="523253"/>
                </a:moveTo>
                <a:cubicBezTo>
                  <a:pt x="643615" y="523253"/>
                  <a:pt x="523253" y="643615"/>
                  <a:pt x="523253" y="792088"/>
                </a:cubicBezTo>
                <a:cubicBezTo>
                  <a:pt x="523253" y="940561"/>
                  <a:pt x="643615" y="1060923"/>
                  <a:pt x="792088" y="1060923"/>
                </a:cubicBezTo>
                <a:cubicBezTo>
                  <a:pt x="940561" y="1060923"/>
                  <a:pt x="1060923" y="940561"/>
                  <a:pt x="1060923" y="792088"/>
                </a:cubicBezTo>
                <a:cubicBezTo>
                  <a:pt x="1060923" y="643615"/>
                  <a:pt x="940561" y="523253"/>
                  <a:pt x="792088" y="523253"/>
                </a:cubicBezTo>
                <a:close/>
                <a:moveTo>
                  <a:pt x="792088" y="0"/>
                </a:moveTo>
                <a:cubicBezTo>
                  <a:pt x="1229546" y="0"/>
                  <a:pt x="1584176" y="354630"/>
                  <a:pt x="1584176" y="792088"/>
                </a:cubicBezTo>
                <a:cubicBezTo>
                  <a:pt x="1584176" y="1229546"/>
                  <a:pt x="1229546" y="1584176"/>
                  <a:pt x="792088" y="1584176"/>
                </a:cubicBezTo>
                <a:cubicBezTo>
                  <a:pt x="354630" y="1584176"/>
                  <a:pt x="0" y="1229546"/>
                  <a:pt x="0" y="792088"/>
                </a:cubicBezTo>
                <a:cubicBezTo>
                  <a:pt x="0" y="354630"/>
                  <a:pt x="354630" y="0"/>
                  <a:pt x="792088" y="0"/>
                </a:cubicBezTo>
                <a:close/>
              </a:path>
            </a:pathLst>
          </a:custGeom>
        </p:spPr>
      </p:pic>
      <p:pic>
        <p:nvPicPr>
          <p:cNvPr id="25" name="淘宝-想搞设计PPT(倒卖必究)-25"/>
          <p:cNvPicPr>
            <a:picLocks noGrp="1" noChangeAspect="1"/>
          </p:cNvPicPr>
          <p:nvPr>
            <p:ph type="pic" sz="quarter" idx="4294967295"/>
          </p:nvPr>
        </p:nvPicPr>
        <p:blipFill>
          <a:blip r:embed="rId5" cstate="print">
            <a:extLst>
              <a:ext uri="{28A0092B-C50C-407E-A947-70E740481C1C}">
                <a14:useLocalDpi xmlns:a14="http://schemas.microsoft.com/office/drawing/2010/main" val="0"/>
              </a:ext>
            </a:extLst>
          </a:blip>
          <a:srcRect l="12500" r="12500"/>
          <a:stretch>
            <a:fillRect/>
          </a:stretch>
        </p:blipFill>
        <p:spPr>
          <a:xfrm>
            <a:off x="1127448" y="1556792"/>
            <a:ext cx="1584176" cy="1584176"/>
          </a:xfrm>
          <a:custGeom>
            <a:avLst/>
            <a:gdLst>
              <a:gd name="connsiteX0" fmla="*/ 792088 w 1584176"/>
              <a:gd name="connsiteY0" fmla="*/ 523253 h 1584176"/>
              <a:gd name="connsiteX1" fmla="*/ 523253 w 1584176"/>
              <a:gd name="connsiteY1" fmla="*/ 792088 h 1584176"/>
              <a:gd name="connsiteX2" fmla="*/ 792088 w 1584176"/>
              <a:gd name="connsiteY2" fmla="*/ 1060923 h 1584176"/>
              <a:gd name="connsiteX3" fmla="*/ 1060923 w 1584176"/>
              <a:gd name="connsiteY3" fmla="*/ 792088 h 1584176"/>
              <a:gd name="connsiteX4" fmla="*/ 792088 w 1584176"/>
              <a:gd name="connsiteY4" fmla="*/ 523253 h 1584176"/>
              <a:gd name="connsiteX5" fmla="*/ 792088 w 1584176"/>
              <a:gd name="connsiteY5" fmla="*/ 0 h 1584176"/>
              <a:gd name="connsiteX6" fmla="*/ 1584176 w 1584176"/>
              <a:gd name="connsiteY6" fmla="*/ 792088 h 1584176"/>
              <a:gd name="connsiteX7" fmla="*/ 792088 w 1584176"/>
              <a:gd name="connsiteY7" fmla="*/ 1584176 h 1584176"/>
              <a:gd name="connsiteX8" fmla="*/ 0 w 1584176"/>
              <a:gd name="connsiteY8" fmla="*/ 792088 h 1584176"/>
              <a:gd name="connsiteX9" fmla="*/ 792088 w 1584176"/>
              <a:gd name="connsiteY9"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176" h="1584176">
                <a:moveTo>
                  <a:pt x="792088" y="523253"/>
                </a:moveTo>
                <a:cubicBezTo>
                  <a:pt x="643615" y="523253"/>
                  <a:pt x="523253" y="643615"/>
                  <a:pt x="523253" y="792088"/>
                </a:cubicBezTo>
                <a:cubicBezTo>
                  <a:pt x="523253" y="940561"/>
                  <a:pt x="643615" y="1060923"/>
                  <a:pt x="792088" y="1060923"/>
                </a:cubicBezTo>
                <a:cubicBezTo>
                  <a:pt x="940561" y="1060923"/>
                  <a:pt x="1060923" y="940561"/>
                  <a:pt x="1060923" y="792088"/>
                </a:cubicBezTo>
                <a:cubicBezTo>
                  <a:pt x="1060923" y="643615"/>
                  <a:pt x="940561" y="523253"/>
                  <a:pt x="792088" y="523253"/>
                </a:cubicBezTo>
                <a:close/>
                <a:moveTo>
                  <a:pt x="792088" y="0"/>
                </a:moveTo>
                <a:cubicBezTo>
                  <a:pt x="1229546" y="0"/>
                  <a:pt x="1584176" y="354630"/>
                  <a:pt x="1584176" y="792088"/>
                </a:cubicBezTo>
                <a:cubicBezTo>
                  <a:pt x="1584176" y="1229546"/>
                  <a:pt x="1229546" y="1584176"/>
                  <a:pt x="792088" y="1584176"/>
                </a:cubicBezTo>
                <a:cubicBezTo>
                  <a:pt x="354630" y="1584176"/>
                  <a:pt x="0" y="1229546"/>
                  <a:pt x="0" y="792088"/>
                </a:cubicBezTo>
                <a:cubicBezTo>
                  <a:pt x="0" y="354630"/>
                  <a:pt x="354630" y="0"/>
                  <a:pt x="792088" y="0"/>
                </a:cubicBezTo>
                <a:close/>
              </a:path>
            </a:pathLst>
          </a:custGeom>
        </p:spPr>
      </p:pic>
      <p:sp>
        <p:nvSpPr>
          <p:cNvPr id="8" name="淘宝-想搞设计PPT(倒卖必究)-8"/>
          <p:cNvSpPr txBox="1"/>
          <p:nvPr/>
        </p:nvSpPr>
        <p:spPr>
          <a:xfrm>
            <a:off x="1064274" y="3456533"/>
            <a:ext cx="1710524" cy="461665"/>
          </a:xfrm>
          <a:prstGeom prst="rect">
            <a:avLst/>
          </a:prstGeom>
          <a:noFill/>
        </p:spPr>
        <p:txBody>
          <a:bodyPr wrap="square" rtlCol="0">
            <a:spAutoFit/>
          </a:bodyPr>
          <a:lstStyle/>
          <a:p>
            <a:pPr algn="ctr"/>
            <a:r>
              <a:rPr lang="zh-CN" altLang="en-US" sz="2400" b="1" dirty="0">
                <a:solidFill>
                  <a:srgbClr val="15548D"/>
                </a:solidFill>
                <a:latin typeface="+mj-ea"/>
                <a:ea typeface="+mj-ea"/>
              </a:rPr>
              <a:t>一个关键词</a:t>
            </a:r>
          </a:p>
        </p:txBody>
      </p:sp>
      <p:sp>
        <p:nvSpPr>
          <p:cNvPr id="9" name="淘宝-想搞设计PPT(倒卖必究)-9"/>
          <p:cNvSpPr txBox="1"/>
          <p:nvPr/>
        </p:nvSpPr>
        <p:spPr>
          <a:xfrm>
            <a:off x="962636" y="3928330"/>
            <a:ext cx="1913800" cy="24549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mn-ea"/>
              </a:rPr>
              <a:t>请在此处输入一小段简短概括请在此处输入一小段简短概括请在此处输入概括</a:t>
            </a:r>
          </a:p>
        </p:txBody>
      </p:sp>
      <p:sp>
        <p:nvSpPr>
          <p:cNvPr id="13" name="淘宝-想搞设计PPT(倒卖必究)-13"/>
          <p:cNvSpPr txBox="1"/>
          <p:nvPr/>
        </p:nvSpPr>
        <p:spPr>
          <a:xfrm>
            <a:off x="3829351" y="3456533"/>
            <a:ext cx="1710524" cy="461665"/>
          </a:xfrm>
          <a:prstGeom prst="rect">
            <a:avLst/>
          </a:prstGeom>
          <a:noFill/>
        </p:spPr>
        <p:txBody>
          <a:bodyPr wrap="square" rtlCol="0">
            <a:spAutoFit/>
          </a:bodyPr>
          <a:lstStyle/>
          <a:p>
            <a:pPr algn="ctr"/>
            <a:r>
              <a:rPr lang="zh-CN" altLang="en-US" sz="2400" b="1" dirty="0">
                <a:solidFill>
                  <a:srgbClr val="15548D"/>
                </a:solidFill>
                <a:latin typeface="+mj-ea"/>
                <a:ea typeface="+mj-ea"/>
              </a:rPr>
              <a:t>一个关键词</a:t>
            </a:r>
          </a:p>
        </p:txBody>
      </p:sp>
      <p:sp>
        <p:nvSpPr>
          <p:cNvPr id="14" name="淘宝-想搞设计PPT(倒卖必究)-14"/>
          <p:cNvSpPr txBox="1"/>
          <p:nvPr/>
        </p:nvSpPr>
        <p:spPr>
          <a:xfrm>
            <a:off x="3727713" y="3928330"/>
            <a:ext cx="1913800" cy="24549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mn-ea"/>
              </a:rPr>
              <a:t>请在此处输入一小段简短概括请在此处输入一小段简短概括请在此处输入概括</a:t>
            </a:r>
          </a:p>
        </p:txBody>
      </p:sp>
      <p:sp>
        <p:nvSpPr>
          <p:cNvPr id="16" name="淘宝-想搞设计PPT(倒卖必究)-16"/>
          <p:cNvSpPr txBox="1"/>
          <p:nvPr/>
        </p:nvSpPr>
        <p:spPr>
          <a:xfrm>
            <a:off x="6632892" y="3456533"/>
            <a:ext cx="1710524" cy="461665"/>
          </a:xfrm>
          <a:prstGeom prst="rect">
            <a:avLst/>
          </a:prstGeom>
          <a:noFill/>
        </p:spPr>
        <p:txBody>
          <a:bodyPr wrap="square" rtlCol="0">
            <a:spAutoFit/>
          </a:bodyPr>
          <a:lstStyle/>
          <a:p>
            <a:pPr algn="ctr"/>
            <a:r>
              <a:rPr lang="zh-CN" altLang="en-US" sz="2400" b="1" dirty="0">
                <a:solidFill>
                  <a:srgbClr val="15548D"/>
                </a:solidFill>
                <a:latin typeface="+mj-ea"/>
                <a:ea typeface="+mj-ea"/>
              </a:rPr>
              <a:t>一个关键词</a:t>
            </a:r>
          </a:p>
        </p:txBody>
      </p:sp>
      <p:sp>
        <p:nvSpPr>
          <p:cNvPr id="17" name="淘宝-想搞设计PPT(倒卖必究)-17"/>
          <p:cNvSpPr txBox="1"/>
          <p:nvPr/>
        </p:nvSpPr>
        <p:spPr>
          <a:xfrm>
            <a:off x="6531254" y="3928330"/>
            <a:ext cx="1913800" cy="24549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mn-ea"/>
              </a:rPr>
              <a:t>请在此处输入一小段简短概括请在此处输入一小段简短概括请在此处输入概括</a:t>
            </a:r>
          </a:p>
        </p:txBody>
      </p:sp>
      <p:sp>
        <p:nvSpPr>
          <p:cNvPr id="19" name="淘宝-想搞设计PPT(倒卖必究)-19"/>
          <p:cNvSpPr txBox="1"/>
          <p:nvPr/>
        </p:nvSpPr>
        <p:spPr>
          <a:xfrm>
            <a:off x="9414776" y="3456533"/>
            <a:ext cx="1710524" cy="461665"/>
          </a:xfrm>
          <a:prstGeom prst="rect">
            <a:avLst/>
          </a:prstGeom>
          <a:noFill/>
        </p:spPr>
        <p:txBody>
          <a:bodyPr wrap="square" rtlCol="0">
            <a:spAutoFit/>
          </a:bodyPr>
          <a:lstStyle/>
          <a:p>
            <a:pPr algn="ctr"/>
            <a:r>
              <a:rPr lang="zh-CN" altLang="en-US" sz="2400" b="1" dirty="0">
                <a:solidFill>
                  <a:srgbClr val="15548D"/>
                </a:solidFill>
                <a:latin typeface="+mj-ea"/>
                <a:ea typeface="+mj-ea"/>
              </a:rPr>
              <a:t>一个关键词</a:t>
            </a:r>
          </a:p>
        </p:txBody>
      </p:sp>
      <p:sp>
        <p:nvSpPr>
          <p:cNvPr id="20" name="淘宝-想搞设计PPT(倒卖必究)-20"/>
          <p:cNvSpPr txBox="1"/>
          <p:nvPr/>
        </p:nvSpPr>
        <p:spPr>
          <a:xfrm>
            <a:off x="9313138" y="3928330"/>
            <a:ext cx="1913800" cy="24549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mn-ea"/>
              </a:rPr>
              <a:t>请在此处输入一小段简短概括请在此处输入一小段简短概括请在此处输入概括</a:t>
            </a:r>
          </a:p>
        </p:txBody>
      </p:sp>
      <p:pic>
        <p:nvPicPr>
          <p:cNvPr id="32" name="Picture 31" descr="华中科技大学.png"/>
          <p:cNvPicPr>
            <a:picLocks noChangeAspect="1"/>
          </p:cNvPicPr>
          <p:nvPr/>
        </p:nvPicPr>
        <p:blipFill>
          <a:blip r:embed="rId7"/>
          <a:stretch>
            <a:fillRect/>
          </a:stretch>
        </p:blipFill>
        <p:spPr>
          <a:xfrm>
            <a:off x="9441206" y="194587"/>
            <a:ext cx="2268562" cy="4982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淘宝-想搞设计PPT(倒卖必究)-25">
            <a:extLst>
              <a:ext uri="{FF2B5EF4-FFF2-40B4-BE49-F238E27FC236}">
                <a16:creationId xmlns:a16="http://schemas.microsoft.com/office/drawing/2014/main" id="{7C09F845-1A8B-0EBC-1470-A1ED2D189B44}"/>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23" name="淘宝-想搞设计PPT(倒卖必究)-23">
            <a:extLst>
              <a:ext uri="{FF2B5EF4-FFF2-40B4-BE49-F238E27FC236}">
                <a16:creationId xmlns:a16="http://schemas.microsoft.com/office/drawing/2014/main" id="{82FF13E2-DF12-22FF-19CE-E097FB199E9F}"/>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22" name="淘宝-想搞设计PPT(倒卖必究)-22">
            <a:extLst>
              <a:ext uri="{FF2B5EF4-FFF2-40B4-BE49-F238E27FC236}">
                <a16:creationId xmlns:a16="http://schemas.microsoft.com/office/drawing/2014/main" id="{E60389F8-C778-6F4E-3315-C0F67DC94BAE}"/>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13</a:t>
            </a:fld>
            <a:endParaRPr lang="zh-CN" altLang="en-US"/>
          </a:p>
        </p:txBody>
      </p:sp>
      <p:cxnSp>
        <p:nvCxnSpPr>
          <p:cNvPr id="21" name="淘宝-想搞设计PPT(倒卖必究)-21">
            <a:extLst>
              <a:ext uri="{FF2B5EF4-FFF2-40B4-BE49-F238E27FC236}">
                <a16:creationId xmlns:a16="http://schemas.microsoft.com/office/drawing/2014/main" id="{2A51E1C0-73FB-173C-19CD-7796F259101D}"/>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5" name="淘宝-想搞设计PPT(倒卖必究)-15">
            <a:extLst>
              <a:ext uri="{FF2B5EF4-FFF2-40B4-BE49-F238E27FC236}">
                <a16:creationId xmlns:a16="http://schemas.microsoft.com/office/drawing/2014/main" id="{9E9DC30F-56BC-DF28-D5AC-884960CB57A0}"/>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8" name="淘宝-想搞设计PPT(倒卖必究)-8">
            <a:extLst>
              <a:ext uri="{FF2B5EF4-FFF2-40B4-BE49-F238E27FC236}">
                <a16:creationId xmlns:a16="http://schemas.microsoft.com/office/drawing/2014/main" id="{9A85AD88-8E2F-3DCF-C0AF-2D68EB1EBED3}"/>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3159BDC5-2D70-CFA5-B5C0-A6A9F42D44F3}"/>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F91DF68D-9D8B-4F53-A2DD-534C47C1D8EE}"/>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淘宝-想搞设计PPT(倒卖必究)-24"/>
          <p:cNvSpPr/>
          <p:nvPr/>
        </p:nvSpPr>
        <p:spPr>
          <a:xfrm>
            <a:off x="-19050" y="3444230"/>
            <a:ext cx="11155610" cy="666750"/>
          </a:xfrm>
          <a:custGeom>
            <a:avLst/>
            <a:gdLst>
              <a:gd name="connsiteX0" fmla="*/ 0 w 12230100"/>
              <a:gd name="connsiteY0" fmla="*/ 0 h 666750"/>
              <a:gd name="connsiteX1" fmla="*/ 209550 w 12230100"/>
              <a:gd name="connsiteY1" fmla="*/ 666750 h 666750"/>
              <a:gd name="connsiteX2" fmla="*/ 228600 w 12230100"/>
              <a:gd name="connsiteY2" fmla="*/ 190500 h 666750"/>
              <a:gd name="connsiteX3" fmla="*/ 323850 w 12230100"/>
              <a:gd name="connsiteY3" fmla="*/ 495300 h 666750"/>
              <a:gd name="connsiteX4" fmla="*/ 476250 w 12230100"/>
              <a:gd name="connsiteY4" fmla="*/ 133350 h 666750"/>
              <a:gd name="connsiteX5" fmla="*/ 609600 w 12230100"/>
              <a:gd name="connsiteY5" fmla="*/ 647700 h 666750"/>
              <a:gd name="connsiteX6" fmla="*/ 781050 w 12230100"/>
              <a:gd name="connsiteY6" fmla="*/ 247650 h 666750"/>
              <a:gd name="connsiteX7" fmla="*/ 819150 w 12230100"/>
              <a:gd name="connsiteY7" fmla="*/ 552450 h 666750"/>
              <a:gd name="connsiteX8" fmla="*/ 952500 w 12230100"/>
              <a:gd name="connsiteY8" fmla="*/ 57150 h 666750"/>
              <a:gd name="connsiteX9" fmla="*/ 1123950 w 12230100"/>
              <a:gd name="connsiteY9" fmla="*/ 647700 h 666750"/>
              <a:gd name="connsiteX10" fmla="*/ 1276350 w 12230100"/>
              <a:gd name="connsiteY10" fmla="*/ 209550 h 666750"/>
              <a:gd name="connsiteX11" fmla="*/ 1409700 w 12230100"/>
              <a:gd name="connsiteY11" fmla="*/ 495300 h 666750"/>
              <a:gd name="connsiteX12" fmla="*/ 1466850 w 12230100"/>
              <a:gd name="connsiteY12" fmla="*/ 247650 h 666750"/>
              <a:gd name="connsiteX13" fmla="*/ 12230100 w 12230100"/>
              <a:gd name="connsiteY13" fmla="*/ 2476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30100" h="666750">
                <a:moveTo>
                  <a:pt x="0" y="0"/>
                </a:moveTo>
                <a:lnTo>
                  <a:pt x="209550" y="666750"/>
                </a:lnTo>
                <a:lnTo>
                  <a:pt x="228600" y="190500"/>
                </a:lnTo>
                <a:lnTo>
                  <a:pt x="323850" y="495300"/>
                </a:lnTo>
                <a:lnTo>
                  <a:pt x="476250" y="133350"/>
                </a:lnTo>
                <a:lnTo>
                  <a:pt x="609600" y="647700"/>
                </a:lnTo>
                <a:lnTo>
                  <a:pt x="781050" y="247650"/>
                </a:lnTo>
                <a:lnTo>
                  <a:pt x="819150" y="552450"/>
                </a:lnTo>
                <a:lnTo>
                  <a:pt x="952500" y="57150"/>
                </a:lnTo>
                <a:lnTo>
                  <a:pt x="1123950" y="647700"/>
                </a:lnTo>
                <a:lnTo>
                  <a:pt x="1276350" y="209550"/>
                </a:lnTo>
                <a:lnTo>
                  <a:pt x="1409700" y="495300"/>
                </a:lnTo>
                <a:lnTo>
                  <a:pt x="1466850" y="247650"/>
                </a:lnTo>
                <a:lnTo>
                  <a:pt x="12230100" y="247650"/>
                </a:lnTo>
              </a:path>
            </a:pathLst>
          </a:custGeom>
          <a:noFill/>
          <a:ln>
            <a:solidFill>
              <a:srgbClr val="15548D"/>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淘宝-想搞设计PPT(倒卖必究)-5"/>
          <p:cNvSpPr/>
          <p:nvPr/>
        </p:nvSpPr>
        <p:spPr>
          <a:xfrm>
            <a:off x="3092996" y="3107184"/>
            <a:ext cx="1174204" cy="1174204"/>
          </a:xfrm>
          <a:prstGeom prst="ellipse">
            <a:avLst/>
          </a:prstGeom>
          <a:solidFill>
            <a:srgbClr val="FFFFFF"/>
          </a:solidFill>
          <a:ln>
            <a:solidFill>
              <a:srgbClr val="15548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淘宝-想搞设计PPT(倒卖必究)-6"/>
          <p:cNvSpPr/>
          <p:nvPr/>
        </p:nvSpPr>
        <p:spPr>
          <a:xfrm>
            <a:off x="5984140" y="3107184"/>
            <a:ext cx="1174204" cy="1174204"/>
          </a:xfrm>
          <a:prstGeom prst="ellipse">
            <a:avLst/>
          </a:prstGeom>
          <a:solidFill>
            <a:srgbClr val="FFFFFF"/>
          </a:solidFill>
          <a:ln>
            <a:solidFill>
              <a:srgbClr val="15548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淘宝-想搞设计PPT(倒卖必究)-9"/>
          <p:cNvSpPr/>
          <p:nvPr/>
        </p:nvSpPr>
        <p:spPr>
          <a:xfrm>
            <a:off x="8875284" y="3107184"/>
            <a:ext cx="1174204" cy="1174204"/>
          </a:xfrm>
          <a:prstGeom prst="ellipse">
            <a:avLst/>
          </a:prstGeom>
          <a:solidFill>
            <a:srgbClr val="FFFFFF"/>
          </a:solidFill>
          <a:ln>
            <a:solidFill>
              <a:srgbClr val="15548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p:cNvSpPr txBox="1"/>
          <p:nvPr/>
        </p:nvSpPr>
        <p:spPr>
          <a:xfrm>
            <a:off x="3023508" y="4581128"/>
            <a:ext cx="1313181" cy="430887"/>
          </a:xfrm>
          <a:prstGeom prst="rect">
            <a:avLst/>
          </a:prstGeom>
          <a:noFill/>
        </p:spPr>
        <p:txBody>
          <a:bodyPr wrap="none" rtlCol="0">
            <a:spAutoFit/>
          </a:bodyPr>
          <a:lstStyle/>
          <a:p>
            <a:pPr algn="ctr"/>
            <a:r>
              <a:rPr lang="zh-CN" altLang="en-US" sz="2200" dirty="0">
                <a:solidFill>
                  <a:schemeClr val="tx1">
                    <a:lumMod val="75000"/>
                    <a:lumOff val="25000"/>
                  </a:schemeClr>
                </a:solidFill>
                <a:latin typeface="+mn-ea"/>
              </a:rPr>
              <a:t>问卷回收</a:t>
            </a:r>
          </a:p>
        </p:txBody>
      </p:sp>
      <p:sp>
        <p:nvSpPr>
          <p:cNvPr id="10" name="淘宝-想搞设计PPT(倒卖必究)-10"/>
          <p:cNvSpPr txBox="1"/>
          <p:nvPr/>
        </p:nvSpPr>
        <p:spPr>
          <a:xfrm>
            <a:off x="6196781" y="4581128"/>
            <a:ext cx="748923" cy="430887"/>
          </a:xfrm>
          <a:prstGeom prst="rect">
            <a:avLst/>
          </a:prstGeom>
          <a:noFill/>
        </p:spPr>
        <p:txBody>
          <a:bodyPr wrap="none" rtlCol="0">
            <a:spAutoFit/>
          </a:bodyPr>
          <a:lstStyle/>
          <a:p>
            <a:pPr algn="ctr"/>
            <a:r>
              <a:rPr lang="zh-CN" altLang="en-US" sz="2200" dirty="0">
                <a:solidFill>
                  <a:schemeClr val="tx1">
                    <a:lumMod val="75000"/>
                    <a:lumOff val="25000"/>
                  </a:schemeClr>
                </a:solidFill>
                <a:latin typeface="+mn-ea"/>
              </a:rPr>
              <a:t>编码</a:t>
            </a:r>
          </a:p>
        </p:txBody>
      </p:sp>
      <p:sp>
        <p:nvSpPr>
          <p:cNvPr id="11" name="淘宝-想搞设计PPT(倒卖必究)-11"/>
          <p:cNvSpPr txBox="1"/>
          <p:nvPr/>
        </p:nvSpPr>
        <p:spPr>
          <a:xfrm>
            <a:off x="5773588" y="5014337"/>
            <a:ext cx="1595309" cy="430887"/>
          </a:xfrm>
          <a:prstGeom prst="rect">
            <a:avLst/>
          </a:prstGeom>
          <a:noFill/>
        </p:spPr>
        <p:txBody>
          <a:bodyPr wrap="none" rtlCol="0">
            <a:spAutoFit/>
          </a:bodyPr>
          <a:lstStyle/>
          <a:p>
            <a:pPr algn="ctr"/>
            <a:r>
              <a:rPr lang="zh-CN" altLang="en-US" sz="2200" dirty="0">
                <a:solidFill>
                  <a:schemeClr val="tx1">
                    <a:lumMod val="75000"/>
                    <a:lumOff val="25000"/>
                  </a:schemeClr>
                </a:solidFill>
                <a:latin typeface="+mn-ea"/>
              </a:rPr>
              <a:t>录入计算机</a:t>
            </a:r>
          </a:p>
        </p:txBody>
      </p:sp>
      <p:sp>
        <p:nvSpPr>
          <p:cNvPr id="12" name="淘宝-想搞设计PPT(倒卖必究)-12"/>
          <p:cNvSpPr txBox="1"/>
          <p:nvPr/>
        </p:nvSpPr>
        <p:spPr>
          <a:xfrm>
            <a:off x="8497219" y="4581128"/>
            <a:ext cx="1930337" cy="430887"/>
          </a:xfrm>
          <a:prstGeom prst="rect">
            <a:avLst/>
          </a:prstGeom>
          <a:noFill/>
        </p:spPr>
        <p:txBody>
          <a:bodyPr wrap="none" rtlCol="0">
            <a:spAutoFit/>
          </a:bodyPr>
          <a:lstStyle/>
          <a:p>
            <a:pPr algn="ctr"/>
            <a:r>
              <a:rPr lang="en-US" altLang="zh-CN" sz="2200" dirty="0">
                <a:solidFill>
                  <a:schemeClr val="tx1">
                    <a:lumMod val="75000"/>
                    <a:lumOff val="25000"/>
                  </a:schemeClr>
                </a:solidFill>
                <a:latin typeface="+mn-ea"/>
              </a:rPr>
              <a:t>SPSS</a:t>
            </a:r>
            <a:r>
              <a:rPr lang="zh-CN" altLang="en-US" sz="2200" dirty="0">
                <a:solidFill>
                  <a:schemeClr val="tx1">
                    <a:lumMod val="75000"/>
                    <a:lumOff val="25000"/>
                  </a:schemeClr>
                </a:solidFill>
                <a:latin typeface="+mn-ea"/>
              </a:rPr>
              <a:t>统计分析</a:t>
            </a:r>
          </a:p>
        </p:txBody>
      </p:sp>
      <p:pic>
        <p:nvPicPr>
          <p:cNvPr id="13" name="淘宝-想搞设计PPT(倒卖必究)-1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8828" y="3311872"/>
            <a:ext cx="764828" cy="764828"/>
          </a:xfrm>
          <a:prstGeom prst="rect">
            <a:avLst/>
          </a:prstGeom>
        </p:spPr>
      </p:pic>
      <p:pic>
        <p:nvPicPr>
          <p:cNvPr id="14" name="淘宝-想搞设计PPT(倒卖必究)-1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9972" y="3311872"/>
            <a:ext cx="764828" cy="764828"/>
          </a:xfrm>
          <a:prstGeom prst="rect">
            <a:avLst/>
          </a:prstGeom>
        </p:spPr>
      </p:pic>
      <p:pic>
        <p:nvPicPr>
          <p:cNvPr id="16" name="淘宝-想搞设计PPT(倒卖必究)-1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97312" y="3311500"/>
            <a:ext cx="765572" cy="765572"/>
          </a:xfrm>
          <a:prstGeom prst="rect">
            <a:avLst/>
          </a:prstGeom>
        </p:spPr>
      </p:pic>
      <p:sp>
        <p:nvSpPr>
          <p:cNvPr id="18" name="淘宝-想搞设计PPT(倒卖必究)-18"/>
          <p:cNvSpPr txBox="1"/>
          <p:nvPr/>
        </p:nvSpPr>
        <p:spPr>
          <a:xfrm>
            <a:off x="3224685" y="2492896"/>
            <a:ext cx="910827" cy="430887"/>
          </a:xfrm>
          <a:prstGeom prst="rect">
            <a:avLst/>
          </a:prstGeom>
          <a:noFill/>
        </p:spPr>
        <p:txBody>
          <a:bodyPr wrap="none" rtlCol="0">
            <a:spAutoFit/>
          </a:bodyPr>
          <a:lstStyle/>
          <a:p>
            <a:pPr algn="ctr"/>
            <a:r>
              <a:rPr lang="en-US" altLang="zh-CN" sz="2200" b="1" dirty="0">
                <a:solidFill>
                  <a:srgbClr val="15548D"/>
                </a:solidFill>
                <a:latin typeface="+mj-lt"/>
                <a:ea typeface="+mj-ea"/>
              </a:rPr>
              <a:t>3月份</a:t>
            </a:r>
            <a:r>
              <a:rPr lang="zh-CN" altLang="en-US" sz="2200" b="1" dirty="0">
                <a:solidFill>
                  <a:srgbClr val="15548D"/>
                </a:solidFill>
                <a:latin typeface="+mj-ea"/>
                <a:ea typeface="+mj-ea"/>
              </a:rPr>
              <a:t/>
            </a:r>
          </a:p>
        </p:txBody>
      </p:sp>
      <p:sp>
        <p:nvSpPr>
          <p:cNvPr id="19" name="淘宝-想搞设计PPT(倒卖必究)-19"/>
          <p:cNvSpPr txBox="1"/>
          <p:nvPr/>
        </p:nvSpPr>
        <p:spPr>
          <a:xfrm>
            <a:off x="6115829" y="2492896"/>
            <a:ext cx="910827" cy="430887"/>
          </a:xfrm>
          <a:prstGeom prst="rect">
            <a:avLst/>
          </a:prstGeom>
          <a:noFill/>
        </p:spPr>
        <p:txBody>
          <a:bodyPr wrap="none" rtlCol="0">
            <a:spAutoFit/>
          </a:bodyPr>
          <a:lstStyle/>
          <a:p>
            <a:pPr algn="ctr"/>
            <a:r>
              <a:rPr lang="en-US" altLang="zh-CN" sz="2200" b="1" dirty="0">
                <a:solidFill>
                  <a:srgbClr val="15548D"/>
                </a:solidFill>
                <a:latin typeface="+mj-lt"/>
                <a:ea typeface="+mj-ea"/>
              </a:rPr>
              <a:t>4月份</a:t>
            </a:r>
            <a:r>
              <a:rPr lang="zh-CN" altLang="en-US" sz="2200" b="1" dirty="0">
                <a:solidFill>
                  <a:srgbClr val="15548D"/>
                </a:solidFill>
                <a:latin typeface="+mj-ea"/>
                <a:ea typeface="+mj-ea"/>
              </a:rPr>
              <a:t/>
            </a:r>
          </a:p>
        </p:txBody>
      </p:sp>
      <p:sp>
        <p:nvSpPr>
          <p:cNvPr id="20" name="淘宝-想搞设计PPT(倒卖必究)-20"/>
          <p:cNvSpPr txBox="1"/>
          <p:nvPr/>
        </p:nvSpPr>
        <p:spPr>
          <a:xfrm>
            <a:off x="9006973" y="2492896"/>
            <a:ext cx="910827" cy="430887"/>
          </a:xfrm>
          <a:prstGeom prst="rect">
            <a:avLst/>
          </a:prstGeom>
          <a:noFill/>
        </p:spPr>
        <p:txBody>
          <a:bodyPr wrap="none" rtlCol="0">
            <a:spAutoFit/>
          </a:bodyPr>
          <a:lstStyle/>
          <a:p>
            <a:pPr algn="ctr"/>
            <a:r>
              <a:rPr lang="en-US" altLang="zh-CN" sz="2200" b="1" dirty="0">
                <a:solidFill>
                  <a:srgbClr val="15548D"/>
                </a:solidFill>
                <a:latin typeface="+mj-lt"/>
                <a:ea typeface="+mj-ea"/>
              </a:rPr>
              <a:t>5月份</a:t>
            </a:r>
            <a:r>
              <a:rPr lang="zh-CN" altLang="en-US" sz="2200" b="1" dirty="0">
                <a:solidFill>
                  <a:srgbClr val="15548D"/>
                </a:solidFill>
                <a:latin typeface="+mj-ea"/>
                <a:ea typeface="+mj-ea"/>
              </a:rPr>
              <a:t/>
            </a:r>
          </a:p>
        </p:txBody>
      </p:sp>
      <p:pic>
        <p:nvPicPr>
          <p:cNvPr id="27" name="Picture 26" descr="华中科技大学.png"/>
          <p:cNvPicPr>
            <a:picLocks noChangeAspect="1"/>
          </p:cNvPicPr>
          <p:nvPr/>
        </p:nvPicPr>
        <p:blipFill>
          <a:blip r:embed="rId9"/>
          <a:stretch>
            <a:fillRect/>
          </a:stretch>
        </p:blipFill>
        <p:spPr>
          <a:xfrm>
            <a:off x="9441206" y="194587"/>
            <a:ext cx="2268562" cy="4982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a:extLst>
              <a:ext uri="{FF2B5EF4-FFF2-40B4-BE49-F238E27FC236}">
                <a16:creationId xmlns:a16="http://schemas.microsoft.com/office/drawing/2014/main" id="{E101E885-EB4D-54DD-9C9D-EA616FCB7455}"/>
              </a:ext>
            </a:extLst>
          </p:cNvPr>
          <p:cNvSpPr/>
          <p:nvPr/>
        </p:nvSpPr>
        <p:spPr>
          <a:xfrm>
            <a:off x="1203705" y="0"/>
            <a:ext cx="544483" cy="1266802"/>
          </a:xfrm>
          <a:prstGeom prst="parallelogram">
            <a:avLst>
              <a:gd name="adj" fmla="val 2338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F079DE56-7C2A-0B6A-1D46-9B38608433D7}"/>
              </a:ext>
            </a:extLst>
          </p:cNvPr>
          <p:cNvSpPr/>
          <p:nvPr/>
        </p:nvSpPr>
        <p:spPr>
          <a:xfrm>
            <a:off x="659222" y="5991022"/>
            <a:ext cx="517115" cy="868961"/>
          </a:xfrm>
          <a:prstGeom prst="parallelogram">
            <a:avLst>
              <a:gd name="adj" fmla="val 17359"/>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hidden="1"/>
          <p:cNvGrpSpPr/>
          <p:nvPr/>
        </p:nvGrpSpPr>
        <p:grpSpPr>
          <a:xfrm>
            <a:off x="6807775" y="-387424"/>
            <a:ext cx="7676002" cy="7632848"/>
            <a:chOff x="8112224" y="260648"/>
            <a:chExt cx="6372530" cy="6336704"/>
          </a:xfrm>
          <a:solidFill>
            <a:srgbClr val="000000"/>
          </a:solidFill>
        </p:grpSpPr>
        <p:sp>
          <p:nvSpPr>
            <p:cNvPr id="8" name="淘宝-想搞设计PPT(倒卖必究)-8"/>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9" name="淘宝-想搞设计PPT(倒卖必究)-9"/>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endParaRPr>
            </a:p>
          </p:txBody>
        </p:sp>
        <p:sp>
          <p:nvSpPr>
            <p:cNvPr id="10" name="淘宝-想搞设计PPT(倒卖必究)-10"/>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1" name="淘宝-想搞设计PPT(倒卖必究)-11"/>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2" name="淘宝-想搞设计PPT(倒卖必究)-12"/>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3" name="淘宝-想搞设计PPT(倒卖必究)-13"/>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4" name="淘宝-想搞设计PPT(倒卖必究)-14"/>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5" name="淘宝-想搞设计PPT(倒卖必究)-15"/>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6" name="淘宝-想搞设计PPT(倒卖必究)-16"/>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7" name="淘宝-想搞设计PPT(倒卖必究)-17"/>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8" name="淘宝-想搞设计PPT(倒卖必究)-18"/>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9" name="淘宝-想搞设计PPT(倒卖必究)-19"/>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0" name="淘宝-想搞设计PPT(倒卖必究)-20"/>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1" name="淘宝-想搞设计PPT(倒卖必究)-21"/>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2" name="淘宝-想搞设计PPT(倒卖必究)-22"/>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3" name="淘宝-想搞设计PPT(倒卖必究)-23"/>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4" name="淘宝-想搞设计PPT(倒卖必究)-24"/>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5" name="淘宝-想搞设计PPT(倒卖必究)-25"/>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6" name="淘宝-想搞设计PPT(倒卖必究)-26"/>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7" name="淘宝-想搞设计PPT(倒卖必究)-27"/>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8" name="淘宝-想搞设计PPT(倒卖必究)-28"/>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9" name="淘宝-想搞设计PPT(倒卖必究)-29"/>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0" name="淘宝-想搞设计PPT(倒卖必究)-30"/>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1" name="淘宝-想搞设计PPT(倒卖必究)-31"/>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2" name="淘宝-想搞设计PPT(倒卖必究)-32"/>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3" name="淘宝-想搞设计PPT(倒卖必究)-33"/>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4" name="淘宝-想搞设计PPT(倒卖必究)-34"/>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5" name="淘宝-想搞设计PPT(倒卖必究)-35"/>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6" name="淘宝-想搞设计PPT(倒卖必究)-36"/>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7" name="淘宝-想搞设计PPT(倒卖必究)-37"/>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8" name="淘宝-想搞设计PPT(倒卖必究)-38"/>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9" name="淘宝-想搞设计PPT(倒卖必究)-39"/>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0" name="淘宝-想搞设计PPT(倒卖必究)-40"/>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淘宝-想搞设计PPT(倒卖必究)-41"/>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2" name="淘宝-想搞设计PPT(倒卖必究)-42"/>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3" name="淘宝-想搞设计PPT(倒卖必究)-43"/>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4" name="淘宝-想搞设计PPT(倒卖必究)-44"/>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5" name="淘宝-想搞设计PPT(倒卖必究)-45"/>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6" name="淘宝-想搞设计PPT(倒卖必究)-46"/>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91" name="淘宝-想搞设计PPT(倒卖必究)-91"/>
          <p:cNvSpPr txBox="1"/>
          <p:nvPr/>
        </p:nvSpPr>
        <p:spPr>
          <a:xfrm>
            <a:off x="1026412" y="2095666"/>
            <a:ext cx="1159292" cy="1107996"/>
          </a:xfrm>
          <a:prstGeom prst="rect">
            <a:avLst/>
          </a:prstGeom>
          <a:noFill/>
        </p:spPr>
        <p:txBody>
          <a:bodyPr wrap="none" rtlCol="0">
            <a:spAutoFit/>
          </a:bodyPr>
          <a:lstStyle/>
          <a:p>
            <a:pPr algn="ctr"/>
            <a:r>
              <a:rPr lang="en-US" altLang="zh-CN" sz="6600" b="1" dirty="0">
                <a:solidFill>
                  <a:srgbClr val="15548D"/>
                </a:solidFill>
                <a:latin typeface="+mj-lt"/>
              </a:rPr>
              <a:t>03</a:t>
            </a:r>
            <a:endParaRPr lang="zh-CN" altLang="en-US" sz="6600" b="1" dirty="0">
              <a:solidFill>
                <a:srgbClr val="D23414"/>
              </a:solidFill>
              <a:latin typeface="+mj-lt"/>
            </a:endParaRPr>
          </a:p>
        </p:txBody>
      </p:sp>
      <p:sp>
        <p:nvSpPr>
          <p:cNvPr id="92" name="淘宝-想搞设计PPT(倒卖必究)-92"/>
          <p:cNvSpPr txBox="1"/>
          <p:nvPr/>
        </p:nvSpPr>
        <p:spPr>
          <a:xfrm>
            <a:off x="2624906" y="2234166"/>
            <a:ext cx="2646878" cy="830997"/>
          </a:xfrm>
          <a:prstGeom prst="rect">
            <a:avLst/>
          </a:prstGeom>
          <a:noFill/>
        </p:spPr>
        <p:txBody>
          <a:bodyPr wrap="none" rtlCol="0">
            <a:spAutoFit/>
          </a:bodyPr>
          <a:lstStyle/>
          <a:p>
            <a:pPr algn="ctr"/>
            <a:r>
              <a:rPr lang="zh-CN" altLang="en-US" sz="4800" b="1" dirty="0">
                <a:solidFill>
                  <a:srgbClr val="15548D"/>
                </a:solidFill>
                <a:latin typeface="+mj-ea"/>
                <a:ea typeface="+mj-ea"/>
              </a:rPr>
              <a:t>研究方法</a:t>
            </a:r>
          </a:p>
        </p:txBody>
      </p:sp>
      <p:cxnSp>
        <p:nvCxnSpPr>
          <p:cNvPr id="94" name="淘宝-想搞设计PPT(倒卖必究)-94"/>
          <p:cNvCxnSpPr/>
          <p:nvPr/>
        </p:nvCxnSpPr>
        <p:spPr>
          <a:xfrm>
            <a:off x="2361764" y="2393788"/>
            <a:ext cx="0" cy="511753"/>
          </a:xfrm>
          <a:prstGeom prst="line">
            <a:avLst/>
          </a:prstGeom>
          <a:ln w="349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7" name="淘宝-想搞设计PPT(倒卖必究)-97"/>
          <p:cNvCxnSpPr/>
          <p:nvPr/>
        </p:nvCxnSpPr>
        <p:spPr>
          <a:xfrm>
            <a:off x="1204882" y="3231441"/>
            <a:ext cx="3888432"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99" name="淘宝-想搞设计PPT(倒卖必究)-99"/>
          <p:cNvSpPr txBox="1"/>
          <p:nvPr/>
        </p:nvSpPr>
        <p:spPr>
          <a:xfrm>
            <a:off x="1204882" y="3479535"/>
            <a:ext cx="1107996" cy="369332"/>
          </a:xfrm>
          <a:prstGeom prst="rect">
            <a:avLst/>
          </a:prstGeom>
          <a:noFill/>
        </p:spPr>
        <p:txBody>
          <a:bodyPr wrap="none" lIns="0" rtlCol="0">
            <a:noAutofit/>
          </a:bodyPr>
          <a:lstStyle/>
          <a:p>
            <a:r>
              <a:rPr lang="zh-CN" altLang="en-US" sz="2400" dirty="0">
                <a:solidFill>
                  <a:srgbClr val="1F7BCD"/>
                </a:solidFill>
              </a:rPr>
              <a:t>研究对象</a:t>
            </a:r>
          </a:p>
        </p:txBody>
      </p:sp>
      <p:sp>
        <p:nvSpPr>
          <p:cNvPr id="100" name="淘宝-想搞设计PPT(倒卖必究)-100"/>
          <p:cNvSpPr txBox="1"/>
          <p:nvPr/>
        </p:nvSpPr>
        <p:spPr>
          <a:xfrm>
            <a:off x="1204882" y="4043094"/>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solidFill>
                  <a:srgbClr val="1F7BCD"/>
                </a:solidFill>
              </a:rPr>
              <a:t>研究工具</a:t>
            </a:r>
          </a:p>
        </p:txBody>
      </p:sp>
      <p:sp>
        <p:nvSpPr>
          <p:cNvPr id="101" name="淘宝-想搞设计PPT(倒卖必究)-101"/>
          <p:cNvSpPr txBox="1"/>
          <p:nvPr/>
        </p:nvSpPr>
        <p:spPr>
          <a:xfrm>
            <a:off x="1204882" y="4643844"/>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solidFill>
                  <a:srgbClr val="1F7BCD"/>
                </a:solidFill>
              </a:rPr>
              <a:t>数据统计与处理</a:t>
            </a:r>
          </a:p>
        </p:txBody>
      </p:sp>
      <p:cxnSp>
        <p:nvCxnSpPr>
          <p:cNvPr id="50" name="淘宝-想搞设计PPT(倒卖必究)-50"/>
          <p:cNvCxnSpPr/>
          <p:nvPr/>
        </p:nvCxnSpPr>
        <p:spPr>
          <a:xfrm flipH="1">
            <a:off x="2783632" y="-253799"/>
            <a:ext cx="83331" cy="861839"/>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淘宝-想搞设计PPT(倒卖必究)-51"/>
          <p:cNvCxnSpPr/>
          <p:nvPr/>
        </p:nvCxnSpPr>
        <p:spPr>
          <a:xfrm flipH="1">
            <a:off x="5491946" y="3981512"/>
            <a:ext cx="41664" cy="430914"/>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2" name="淘宝-想搞设计PPT(倒卖必究)-52"/>
          <p:cNvCxnSpPr/>
          <p:nvPr/>
        </p:nvCxnSpPr>
        <p:spPr>
          <a:xfrm flipH="1">
            <a:off x="3386665" y="5981521"/>
            <a:ext cx="58109" cy="601012"/>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淘宝-想搞设计PPT(倒卖必究)-53"/>
          <p:cNvCxnSpPr/>
          <p:nvPr/>
        </p:nvCxnSpPr>
        <p:spPr>
          <a:xfrm flipH="1">
            <a:off x="6388312" y="6461571"/>
            <a:ext cx="58109" cy="601012"/>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淘宝-想搞设计PPT(倒卖必究)-54"/>
          <p:cNvCxnSpPr/>
          <p:nvPr/>
        </p:nvCxnSpPr>
        <p:spPr>
          <a:xfrm flipH="1">
            <a:off x="4927443" y="1304184"/>
            <a:ext cx="34226" cy="353984"/>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572117C0-0271-F6CB-2299-7890577DF5A2}"/>
              </a:ext>
            </a:extLst>
          </p:cNvPr>
          <p:cNvGrpSpPr/>
          <p:nvPr/>
        </p:nvGrpSpPr>
        <p:grpSpPr>
          <a:xfrm>
            <a:off x="7536160" y="-171400"/>
            <a:ext cx="7128792" cy="7029400"/>
            <a:chOff x="7536160" y="-171400"/>
            <a:chExt cx="7128792" cy="7029400"/>
          </a:xfrm>
        </p:grpSpPr>
        <p:pic>
          <p:nvPicPr>
            <p:cNvPr id="102" name="Picture 101" descr="华中科技大学.png"/>
            <p:cNvPicPr>
              <a:picLocks noChangeAspect="1"/>
            </p:cNvPicPr>
            <p:nvPr/>
          </p:nvPicPr>
          <p:blipFill>
            <a:blip r:embed="rId3"/>
            <a:stretch>
              <a:fillRect/>
            </a:stretch>
          </p:blipFill>
          <p:spPr>
            <a:xfrm>
              <a:off x="7722290" y="-13524"/>
              <a:ext cx="6871524" cy="6871524"/>
            </a:xfrm>
            <a:prstGeom prst="rect">
              <a:avLst/>
            </a:prstGeom>
          </p:spPr>
        </p:pic>
        <p:sp>
          <p:nvSpPr>
            <p:cNvPr id="93" name="淘宝-想搞设计PPT(倒卖必究)-93">
              <a:extLst>
                <a:ext uri="{FF2B5EF4-FFF2-40B4-BE49-F238E27FC236}">
                  <a16:creationId xmlns:a16="http://schemas.microsoft.com/office/drawing/2014/main" id="{3E1119F5-561A-E62B-40F3-271B41CCBCA0}"/>
                </a:ext>
              </a:extLst>
            </p:cNvPr>
            <p:cNvSpPr/>
            <p:nvPr/>
          </p:nvSpPr>
          <p:spPr>
            <a:xfrm>
              <a:off x="7536160" y="-171400"/>
              <a:ext cx="7128792" cy="7029400"/>
            </a:xfrm>
            <a:prstGeom prst="flowChartProcess">
              <a:avLst/>
            </a:prstGeom>
            <a:solidFill>
              <a:srgbClr val="FFFFFF">
                <a:alpha val="9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720763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677d22b86e9b106229962a7f.jpg"/>
          <p:cNvPicPr>
            <a:picLocks noChangeAspect="1"/>
          </p:cNvPicPr>
          <p:nvPr/>
        </p:nvPicPr>
        <p:blipFill>
          <a:blip r:embed="rId4"/>
          <a:stretch>
            <a:fillRect/>
          </a:stretch>
        </p:blipFill>
        <p:spPr>
          <a:xfrm>
            <a:off x="1336886" y="1750901"/>
            <a:ext cx="2627486" cy="1642178"/>
          </a:xfrm>
          <a:prstGeom prst="rect">
            <a:avLst/>
          </a:prstGeom>
        </p:spPr>
      </p:pic>
      <p:pic>
        <p:nvPicPr>
          <p:cNvPr id="45" name="Picture 44" descr="677d22b86e9b106229962a82.jpg"/>
          <p:cNvPicPr>
            <a:picLocks noChangeAspect="1"/>
          </p:cNvPicPr>
          <p:nvPr/>
        </p:nvPicPr>
        <p:blipFill>
          <a:blip r:embed="rId5"/>
          <a:stretch>
            <a:fillRect/>
          </a:stretch>
        </p:blipFill>
        <p:spPr>
          <a:xfrm>
            <a:off x="4738764" y="1750901"/>
            <a:ext cx="2627486" cy="1642178"/>
          </a:xfrm>
          <a:prstGeom prst="rect">
            <a:avLst/>
          </a:prstGeom>
        </p:spPr>
      </p:pic>
      <p:pic>
        <p:nvPicPr>
          <p:cNvPr id="46" name="Picture 45" descr="66745245a81f4d16e80bf408.jpg"/>
          <p:cNvPicPr>
            <a:picLocks noChangeAspect="1"/>
          </p:cNvPicPr>
          <p:nvPr/>
        </p:nvPicPr>
        <p:blipFill>
          <a:blip r:embed="rId6"/>
          <a:stretch>
            <a:fillRect/>
          </a:stretch>
        </p:blipFill>
        <p:spPr>
          <a:xfrm>
            <a:off x="8184232" y="1750901"/>
            <a:ext cx="2627486" cy="1642178"/>
          </a:xfrm>
          <a:prstGeom prst="rect">
            <a:avLst/>
          </a:prstGeom>
        </p:spPr>
      </p:pic>
      <p:cxnSp>
        <p:nvCxnSpPr>
          <p:cNvPr id="9" name="淘宝-想搞设计PPT(倒卖必究)-9">
            <a:extLst>
              <a:ext uri="{FF2B5EF4-FFF2-40B4-BE49-F238E27FC236}">
                <a16:creationId xmlns:a16="http://schemas.microsoft.com/office/drawing/2014/main" id="{634AC139-1941-0C8D-BFAE-069D54D379EB}"/>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6" name="淘宝-想搞设计PPT(倒卖必究)-6">
            <a:extLst>
              <a:ext uri="{FF2B5EF4-FFF2-40B4-BE49-F238E27FC236}">
                <a16:creationId xmlns:a16="http://schemas.microsoft.com/office/drawing/2014/main" id="{AEB50113-1299-1F26-71E3-39D056B19BFD}"/>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5" name="淘宝-想搞设计PPT(倒卖必究)-5">
            <a:extLst>
              <a:ext uri="{FF2B5EF4-FFF2-40B4-BE49-F238E27FC236}">
                <a16:creationId xmlns:a16="http://schemas.microsoft.com/office/drawing/2014/main" id="{57D36119-1063-B6CD-5DBD-BDD2CF2D9C5E}"/>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3EA64AA0-F9A3-7470-A3AE-E1719AADF72B}"/>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569931F1-39B5-EF4C-B309-C15F757966C5}"/>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淘宝-想搞设计PPT(倒卖必究)-38"/>
          <p:cNvSpPr txBox="1"/>
          <p:nvPr/>
        </p:nvSpPr>
        <p:spPr>
          <a:xfrm>
            <a:off x="1858541" y="1255544"/>
            <a:ext cx="1584176" cy="1015663"/>
          </a:xfrm>
          <a:prstGeom prst="rect">
            <a:avLst/>
          </a:prstGeom>
          <a:noFill/>
        </p:spPr>
        <p:txBody>
          <a:bodyPr wrap="square" rtlCol="0">
            <a:spAutoFit/>
          </a:bodyPr>
          <a:lstStyle/>
          <a:p>
            <a:pPr algn="ctr"/>
            <a:r>
              <a:rPr lang="en-US" altLang="zh-CN" sz="6000" b="1" dirty="0">
                <a:solidFill>
                  <a:srgbClr val="15548D"/>
                </a:solidFill>
                <a:latin typeface="+mj-lt"/>
                <a:ea typeface="+mj-ea"/>
              </a:rPr>
              <a:t>01</a:t>
            </a:r>
            <a:endParaRPr lang="zh-CN" altLang="en-US" sz="6000" b="1" dirty="0">
              <a:solidFill>
                <a:srgbClr val="D23414"/>
              </a:solidFill>
              <a:latin typeface="+mj-lt"/>
              <a:ea typeface="+mj-ea"/>
            </a:endParaRPr>
          </a:p>
        </p:txBody>
      </p:sp>
      <p:sp>
        <p:nvSpPr>
          <p:cNvPr id="39" name="淘宝-想搞设计PPT(倒卖必究)-39"/>
          <p:cNvSpPr txBox="1"/>
          <p:nvPr/>
        </p:nvSpPr>
        <p:spPr>
          <a:xfrm>
            <a:off x="5303912" y="1255544"/>
            <a:ext cx="1584176" cy="1015663"/>
          </a:xfrm>
          <a:prstGeom prst="rect">
            <a:avLst/>
          </a:prstGeom>
          <a:noFill/>
        </p:spPr>
        <p:txBody>
          <a:bodyPr wrap="square" rtlCol="0">
            <a:spAutoFit/>
          </a:bodyPr>
          <a:lstStyle>
            <a:defPPr>
              <a:defRPr lang="zh-CN"/>
            </a:defPPr>
            <a:lvl1pPr algn="ctr">
              <a:defRPr sz="6000" b="1">
                <a:gradFill>
                  <a:gsLst>
                    <a:gs pos="24000">
                      <a:schemeClr val="accent2"/>
                    </a:gs>
                    <a:gs pos="80000">
                      <a:schemeClr val="accent2">
                        <a:alpha val="0"/>
                      </a:schemeClr>
                    </a:gs>
                  </a:gsLst>
                  <a:lin ang="5400000" scaled="1"/>
                </a:gradFill>
                <a:latin typeface="+mj-lt"/>
                <a:ea typeface="+mj-ea"/>
              </a:defRPr>
            </a:lvl1pPr>
          </a:lstStyle>
          <a:p>
            <a:r>
              <a:rPr lang="en-US" altLang="zh-CN" dirty="0">
                <a:solidFill>
                  <a:srgbClr val="15548D"/>
                </a:solidFill>
              </a:rPr>
              <a:t>02</a:t>
            </a:r>
            <a:endParaRPr lang="zh-CN" altLang="en-US" dirty="0">
              <a:solidFill>
                <a:srgbClr val="D23414"/>
              </a:solidFill>
            </a:endParaRPr>
          </a:p>
        </p:txBody>
      </p:sp>
      <p:sp>
        <p:nvSpPr>
          <p:cNvPr id="40" name="淘宝-想搞设计PPT(倒卖必究)-40"/>
          <p:cNvSpPr txBox="1"/>
          <p:nvPr/>
        </p:nvSpPr>
        <p:spPr>
          <a:xfrm>
            <a:off x="8749283" y="1255544"/>
            <a:ext cx="1584176" cy="1015663"/>
          </a:xfrm>
          <a:prstGeom prst="rect">
            <a:avLst/>
          </a:prstGeom>
          <a:noFill/>
        </p:spPr>
        <p:txBody>
          <a:bodyPr wrap="square" rtlCol="0">
            <a:spAutoFit/>
          </a:bodyPr>
          <a:lstStyle>
            <a:defPPr>
              <a:defRPr lang="zh-CN"/>
            </a:defPPr>
            <a:lvl1pPr algn="ctr">
              <a:defRPr sz="6000" b="1">
                <a:gradFill>
                  <a:gsLst>
                    <a:gs pos="24000">
                      <a:schemeClr val="accent2"/>
                    </a:gs>
                    <a:gs pos="80000">
                      <a:schemeClr val="accent2">
                        <a:alpha val="0"/>
                      </a:schemeClr>
                    </a:gs>
                  </a:gsLst>
                  <a:lin ang="5400000" scaled="1"/>
                </a:gradFill>
                <a:latin typeface="+mj-lt"/>
                <a:ea typeface="+mj-ea"/>
              </a:defRPr>
            </a:lvl1pPr>
          </a:lstStyle>
          <a:p>
            <a:r>
              <a:rPr lang="en-US" altLang="zh-CN" dirty="0">
                <a:solidFill>
                  <a:srgbClr val="15548D"/>
                </a:solidFill>
              </a:rPr>
              <a:t>03</a:t>
            </a:r>
            <a:endParaRPr lang="zh-CN" altLang="en-US" dirty="0">
              <a:solidFill>
                <a:srgbClr val="D23414"/>
              </a:solidFill>
            </a:endParaRPr>
          </a:p>
        </p:txBody>
      </p:sp>
      <p:sp>
        <p:nvSpPr>
          <p:cNvPr id="41" name="淘宝-想搞设计PPT(倒卖必究)-41"/>
          <p:cNvSpPr txBox="1"/>
          <p:nvPr/>
        </p:nvSpPr>
        <p:spPr>
          <a:xfrm>
            <a:off x="1336886" y="3909989"/>
            <a:ext cx="2627486" cy="2277996"/>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42" name="淘宝-想搞设计PPT(倒卖必究)-42"/>
          <p:cNvSpPr txBox="1"/>
          <p:nvPr/>
        </p:nvSpPr>
        <p:spPr>
          <a:xfrm>
            <a:off x="4763207" y="3909989"/>
            <a:ext cx="2627486" cy="2277996"/>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43" name="淘宝-想搞设计PPT(倒卖必究)-43"/>
          <p:cNvSpPr txBox="1"/>
          <p:nvPr/>
        </p:nvSpPr>
        <p:spPr>
          <a:xfrm>
            <a:off x="8227628" y="3909989"/>
            <a:ext cx="2627486" cy="2277996"/>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3" name="淘宝-想搞设计PPT(倒卖必究)-3"/>
          <p:cNvSpPr/>
          <p:nvPr/>
        </p:nvSpPr>
        <p:spPr>
          <a:xfrm>
            <a:off x="1840629" y="3338816"/>
            <a:ext cx="1620000" cy="468000"/>
          </a:xfrm>
          <a:prstGeom prst="rect">
            <a:avLst/>
          </a:prstGeom>
          <a:solidFill>
            <a:srgbClr val="15548D">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关键词</a:t>
            </a:r>
          </a:p>
        </p:txBody>
      </p:sp>
      <p:sp>
        <p:nvSpPr>
          <p:cNvPr id="15" name="淘宝-想搞设计PPT(倒卖必究)-15"/>
          <p:cNvSpPr/>
          <p:nvPr/>
        </p:nvSpPr>
        <p:spPr>
          <a:xfrm>
            <a:off x="5286000" y="3338816"/>
            <a:ext cx="1620000" cy="468000"/>
          </a:xfrm>
          <a:prstGeom prst="rect">
            <a:avLst/>
          </a:prstGeom>
          <a:solidFill>
            <a:srgbClr val="15548D">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关键词</a:t>
            </a:r>
          </a:p>
        </p:txBody>
      </p:sp>
      <p:sp>
        <p:nvSpPr>
          <p:cNvPr id="16" name="淘宝-想搞设计PPT(倒卖必究)-16"/>
          <p:cNvSpPr/>
          <p:nvPr/>
        </p:nvSpPr>
        <p:spPr>
          <a:xfrm>
            <a:off x="8731371" y="3338816"/>
            <a:ext cx="1620000" cy="468000"/>
          </a:xfrm>
          <a:prstGeom prst="rect">
            <a:avLst/>
          </a:prstGeom>
          <a:solidFill>
            <a:srgbClr val="15548D">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关键词</a:t>
            </a:r>
          </a:p>
        </p:txBody>
      </p:sp>
      <p:pic>
        <p:nvPicPr>
          <p:cNvPr id="47" name="Picture 46" descr="华中科技大学.png"/>
          <p:cNvPicPr>
            <a:picLocks noChangeAspect="1"/>
          </p:cNvPicPr>
          <p:nvPr/>
        </p:nvPicPr>
        <p:blipFill>
          <a:blip r:embed="rId7"/>
          <a:stretch>
            <a:fillRect/>
          </a:stretch>
        </p:blipFill>
        <p:spPr>
          <a:xfrm>
            <a:off x="9441206" y="194587"/>
            <a:ext cx="2268562" cy="4982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淘宝-想搞设计PPT(倒卖必究)-16">
            <a:extLst>
              <a:ext uri="{FF2B5EF4-FFF2-40B4-BE49-F238E27FC236}">
                <a16:creationId xmlns:a16="http://schemas.microsoft.com/office/drawing/2014/main" id="{F825CFE3-8CD7-39A0-DC8C-7C4AF0A5A381}"/>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4" name="淘宝-想搞设计PPT(倒卖必究)-14">
            <a:extLst>
              <a:ext uri="{FF2B5EF4-FFF2-40B4-BE49-F238E27FC236}">
                <a16:creationId xmlns:a16="http://schemas.microsoft.com/office/drawing/2014/main" id="{3B79B98C-6FE0-19C7-74EF-E223615F7126}"/>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13" name="淘宝-想搞设计PPT(倒卖必究)-13">
            <a:extLst>
              <a:ext uri="{FF2B5EF4-FFF2-40B4-BE49-F238E27FC236}">
                <a16:creationId xmlns:a16="http://schemas.microsoft.com/office/drawing/2014/main" id="{532CC31E-D7C7-936C-B7A7-3CC455347AC3}"/>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16</a:t>
            </a:fld>
            <a:endParaRPr lang="zh-CN" altLang="en-US"/>
          </a:p>
        </p:txBody>
      </p:sp>
      <p:cxnSp>
        <p:nvCxnSpPr>
          <p:cNvPr id="12" name="淘宝-想搞设计PPT(倒卖必究)-12">
            <a:extLst>
              <a:ext uri="{FF2B5EF4-FFF2-40B4-BE49-F238E27FC236}">
                <a16:creationId xmlns:a16="http://schemas.microsoft.com/office/drawing/2014/main" id="{2169DEF1-2719-D16F-BAF4-8A0CB999BA81}"/>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5" name="淘宝-想搞设计PPT(倒卖必究)-5">
            <a:extLst>
              <a:ext uri="{FF2B5EF4-FFF2-40B4-BE49-F238E27FC236}">
                <a16:creationId xmlns:a16="http://schemas.microsoft.com/office/drawing/2014/main" id="{3D126096-22EB-76E0-82D8-DBB32FF9B0A7}"/>
              </a:ext>
            </a:extLst>
          </p:cNvPr>
          <p:cNvSpPr txBox="1">
            <a:spLocks/>
          </p:cNvSpPr>
          <p:nvPr/>
        </p:nvSpPr>
        <p:spPr>
          <a:xfrm>
            <a:off x="675372" y="2527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4" name="淘宝-想搞设计PPT(倒卖必究)-4">
            <a:extLst>
              <a:ext uri="{FF2B5EF4-FFF2-40B4-BE49-F238E27FC236}">
                <a16:creationId xmlns:a16="http://schemas.microsoft.com/office/drawing/2014/main" id="{C7D21416-A28F-6866-DBA5-747551B8ABF1}"/>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235F7B12-5AEC-A2B1-3C94-038A4636F37F}"/>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120EDB98-9777-78A2-E443-EF2CC881ECF1}"/>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淘宝-想搞设计PPT(倒卖必究)-7"/>
          <p:cNvSpPr/>
          <p:nvPr/>
        </p:nvSpPr>
        <p:spPr bwMode="auto">
          <a:xfrm rot="2700000">
            <a:off x="4684480" y="2833101"/>
            <a:ext cx="1370380" cy="1368923"/>
          </a:xfrm>
          <a:custGeom>
            <a:avLst/>
            <a:gdLst>
              <a:gd name="T0" fmla="*/ 368332943 w 21543"/>
              <a:gd name="T1" fmla="*/ 369917103 h 21409"/>
              <a:gd name="T2" fmla="*/ 368332943 w 21543"/>
              <a:gd name="T3" fmla="*/ 369917103 h 21409"/>
              <a:gd name="T4" fmla="*/ 368332943 w 21543"/>
              <a:gd name="T5" fmla="*/ 369917103 h 21409"/>
              <a:gd name="T6" fmla="*/ 368332943 w 21543"/>
              <a:gd name="T7" fmla="*/ 369917103 h 2140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43" h="21409" extrusionOk="0">
                <a:moveTo>
                  <a:pt x="21543" y="21406"/>
                </a:moveTo>
                <a:lnTo>
                  <a:pt x="15282" y="21406"/>
                </a:lnTo>
                <a:cubicBezTo>
                  <a:pt x="14964" y="21403"/>
                  <a:pt x="14687" y="21191"/>
                  <a:pt x="14603" y="20886"/>
                </a:cubicBezTo>
                <a:cubicBezTo>
                  <a:pt x="14524" y="20597"/>
                  <a:pt x="14637" y="20289"/>
                  <a:pt x="14886" y="20120"/>
                </a:cubicBezTo>
                <a:cubicBezTo>
                  <a:pt x="16492" y="18623"/>
                  <a:pt x="15269" y="15952"/>
                  <a:pt x="13079" y="16175"/>
                </a:cubicBezTo>
                <a:cubicBezTo>
                  <a:pt x="10960" y="16392"/>
                  <a:pt x="10273" y="19127"/>
                  <a:pt x="12042" y="20308"/>
                </a:cubicBezTo>
                <a:cubicBezTo>
                  <a:pt x="12268" y="20443"/>
                  <a:pt x="12379" y="20710"/>
                  <a:pt x="12314" y="20964"/>
                </a:cubicBezTo>
                <a:cubicBezTo>
                  <a:pt x="12250" y="21212"/>
                  <a:pt x="12034" y="21392"/>
                  <a:pt x="11777" y="21409"/>
                </a:cubicBezTo>
                <a:lnTo>
                  <a:pt x="5360" y="21387"/>
                </a:lnTo>
                <a:lnTo>
                  <a:pt x="5298" y="15168"/>
                </a:lnTo>
                <a:cubicBezTo>
                  <a:pt x="5250" y="14849"/>
                  <a:pt x="4998" y="14597"/>
                  <a:pt x="4677" y="14550"/>
                </a:cubicBezTo>
                <a:cubicBezTo>
                  <a:pt x="4442" y="14515"/>
                  <a:pt x="4206" y="14598"/>
                  <a:pt x="4045" y="14771"/>
                </a:cubicBezTo>
                <a:cubicBezTo>
                  <a:pt x="2682" y="16459"/>
                  <a:pt x="-57" y="15460"/>
                  <a:pt x="1" y="13295"/>
                </a:cubicBezTo>
                <a:cubicBezTo>
                  <a:pt x="57" y="11182"/>
                  <a:pt x="2750" y="10311"/>
                  <a:pt x="4045" y="11987"/>
                </a:cubicBezTo>
                <a:cubicBezTo>
                  <a:pt x="4258" y="12254"/>
                  <a:pt x="4637" y="12321"/>
                  <a:pt x="4930" y="12146"/>
                </a:cubicBezTo>
                <a:cubicBezTo>
                  <a:pt x="5118" y="12033"/>
                  <a:pt x="5237" y="11832"/>
                  <a:pt x="5244" y="11613"/>
                </a:cubicBezTo>
                <a:lnTo>
                  <a:pt x="5327" y="5168"/>
                </a:lnTo>
                <a:lnTo>
                  <a:pt x="11246" y="5180"/>
                </a:lnTo>
                <a:cubicBezTo>
                  <a:pt x="11538" y="5201"/>
                  <a:pt x="11810" y="5033"/>
                  <a:pt x="11920" y="4762"/>
                </a:cubicBezTo>
                <a:cubicBezTo>
                  <a:pt x="12005" y="4550"/>
                  <a:pt x="11973" y="4308"/>
                  <a:pt x="11835" y="4125"/>
                </a:cubicBezTo>
                <a:cubicBezTo>
                  <a:pt x="10205" y="2817"/>
                  <a:pt x="11001" y="201"/>
                  <a:pt x="13086" y="11"/>
                </a:cubicBezTo>
                <a:cubicBezTo>
                  <a:pt x="15304" y="-191"/>
                  <a:pt x="16555" y="2481"/>
                  <a:pt x="14973" y="4040"/>
                </a:cubicBezTo>
                <a:cubicBezTo>
                  <a:pt x="14766" y="4194"/>
                  <a:pt x="14678" y="4461"/>
                  <a:pt x="14752" y="4707"/>
                </a:cubicBezTo>
                <a:cubicBezTo>
                  <a:pt x="14833" y="4978"/>
                  <a:pt x="15088" y="5160"/>
                  <a:pt x="15371" y="5150"/>
                </a:cubicBezTo>
                <a:lnTo>
                  <a:pt x="21518" y="5150"/>
                </a:lnTo>
                <a:lnTo>
                  <a:pt x="21517" y="11790"/>
                </a:lnTo>
                <a:cubicBezTo>
                  <a:pt x="21464" y="12029"/>
                  <a:pt x="21270" y="12213"/>
                  <a:pt x="21027" y="12255"/>
                </a:cubicBezTo>
                <a:cubicBezTo>
                  <a:pt x="20795" y="12295"/>
                  <a:pt x="20561" y="12198"/>
                  <a:pt x="20427" y="12006"/>
                </a:cubicBezTo>
                <a:cubicBezTo>
                  <a:pt x="19193" y="10265"/>
                  <a:pt x="16445" y="11026"/>
                  <a:pt x="16293" y="13151"/>
                </a:cubicBezTo>
                <a:cubicBezTo>
                  <a:pt x="16135" y="15374"/>
                  <a:pt x="18932" y="16496"/>
                  <a:pt x="20368" y="14786"/>
                </a:cubicBezTo>
                <a:cubicBezTo>
                  <a:pt x="20490" y="14608"/>
                  <a:pt x="20696" y="14506"/>
                  <a:pt x="20913" y="14518"/>
                </a:cubicBezTo>
                <a:cubicBezTo>
                  <a:pt x="21218" y="14534"/>
                  <a:pt x="21469" y="14764"/>
                  <a:pt x="21511" y="15065"/>
                </a:cubicBezTo>
                <a:lnTo>
                  <a:pt x="21543" y="21406"/>
                </a:lnTo>
                <a:close/>
              </a:path>
            </a:pathLst>
          </a:custGeom>
          <a:solidFill>
            <a:srgbClr val="15548D">
              <a:alpha val="75000"/>
            </a:srgbClr>
          </a:solidFill>
          <a:ln>
            <a:noFill/>
          </a:ln>
        </p:spPr>
        <p:txBody>
          <a:bodyPr lIns="38100" tIns="38100" rIns="38100" bIns="38100" anchor="ctr"/>
          <a:lstStyle/>
          <a:p>
            <a:pPr>
              <a:defRPr/>
            </a:pPr>
            <a:endParaRPr lang="en-US" sz="3750">
              <a:latin typeface="Helvetica Light" charset="0"/>
              <a:ea typeface="Helvetica Light" charset="0"/>
              <a:cs typeface="Helvetica Light" charset="0"/>
              <a:sym typeface="Helvetica Light" charset="0"/>
            </a:endParaRPr>
          </a:p>
        </p:txBody>
      </p:sp>
      <p:sp>
        <p:nvSpPr>
          <p:cNvPr id="8" name="淘宝-想搞设计PPT(倒卖必究)-8"/>
          <p:cNvSpPr/>
          <p:nvPr/>
        </p:nvSpPr>
        <p:spPr bwMode="auto">
          <a:xfrm rot="2700000">
            <a:off x="6130951" y="3308947"/>
            <a:ext cx="1372565" cy="1379118"/>
          </a:xfrm>
          <a:custGeom>
            <a:avLst/>
            <a:gdLst>
              <a:gd name="T0" fmla="*/ 370730674 w 21494"/>
              <a:gd name="T1" fmla="*/ 373568996 h 21500"/>
              <a:gd name="T2" fmla="*/ 370730674 w 21494"/>
              <a:gd name="T3" fmla="*/ 373568996 h 21500"/>
              <a:gd name="T4" fmla="*/ 370730674 w 21494"/>
              <a:gd name="T5" fmla="*/ 373568996 h 21500"/>
              <a:gd name="T6" fmla="*/ 370730674 w 21494"/>
              <a:gd name="T7" fmla="*/ 373568996 h 215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494" h="21500" extrusionOk="0">
                <a:moveTo>
                  <a:pt x="71" y="41"/>
                </a:moveTo>
                <a:lnTo>
                  <a:pt x="6141" y="41"/>
                </a:lnTo>
                <a:cubicBezTo>
                  <a:pt x="6311" y="26"/>
                  <a:pt x="6473" y="66"/>
                  <a:pt x="6610" y="147"/>
                </a:cubicBezTo>
                <a:cubicBezTo>
                  <a:pt x="6742" y="225"/>
                  <a:pt x="6854" y="344"/>
                  <a:pt x="6903" y="501"/>
                </a:cubicBezTo>
                <a:cubicBezTo>
                  <a:pt x="6956" y="674"/>
                  <a:pt x="6915" y="863"/>
                  <a:pt x="6793" y="998"/>
                </a:cubicBezTo>
                <a:cubicBezTo>
                  <a:pt x="5945" y="1701"/>
                  <a:pt x="5741" y="2738"/>
                  <a:pt x="6027" y="3625"/>
                </a:cubicBezTo>
                <a:cubicBezTo>
                  <a:pt x="6282" y="4416"/>
                  <a:pt x="6940" y="5098"/>
                  <a:pt x="7919" y="5186"/>
                </a:cubicBezTo>
                <a:cubicBezTo>
                  <a:pt x="9049" y="5288"/>
                  <a:pt x="9875" y="4601"/>
                  <a:pt x="10219" y="3739"/>
                </a:cubicBezTo>
                <a:cubicBezTo>
                  <a:pt x="10583" y="2829"/>
                  <a:pt x="10416" y="1713"/>
                  <a:pt x="9477" y="976"/>
                </a:cubicBezTo>
                <a:cubicBezTo>
                  <a:pt x="9351" y="833"/>
                  <a:pt x="9304" y="638"/>
                  <a:pt x="9350" y="453"/>
                </a:cubicBezTo>
                <a:cubicBezTo>
                  <a:pt x="9416" y="192"/>
                  <a:pt x="9649" y="6"/>
                  <a:pt x="9919" y="0"/>
                </a:cubicBezTo>
                <a:lnTo>
                  <a:pt x="16205" y="3"/>
                </a:lnTo>
                <a:lnTo>
                  <a:pt x="16205" y="6057"/>
                </a:lnTo>
                <a:cubicBezTo>
                  <a:pt x="16194" y="6207"/>
                  <a:pt x="16226" y="6354"/>
                  <a:pt x="16291" y="6482"/>
                </a:cubicBezTo>
                <a:cubicBezTo>
                  <a:pt x="16347" y="6592"/>
                  <a:pt x="16430" y="6692"/>
                  <a:pt x="16543" y="6756"/>
                </a:cubicBezTo>
                <a:cubicBezTo>
                  <a:pt x="16789" y="6893"/>
                  <a:pt x="17098" y="6823"/>
                  <a:pt x="17260" y="6594"/>
                </a:cubicBezTo>
                <a:cubicBezTo>
                  <a:pt x="18528" y="4751"/>
                  <a:pt x="21422" y="5595"/>
                  <a:pt x="21493" y="7828"/>
                </a:cubicBezTo>
                <a:cubicBezTo>
                  <a:pt x="21563" y="10011"/>
                  <a:pt x="18823" y="11048"/>
                  <a:pt x="17420" y="9370"/>
                </a:cubicBezTo>
                <a:cubicBezTo>
                  <a:pt x="17308" y="9242"/>
                  <a:pt x="17146" y="9173"/>
                  <a:pt x="16979" y="9178"/>
                </a:cubicBezTo>
                <a:cubicBezTo>
                  <a:pt x="16852" y="9182"/>
                  <a:pt x="16730" y="9229"/>
                  <a:pt x="16622" y="9303"/>
                </a:cubicBezTo>
                <a:cubicBezTo>
                  <a:pt x="16373" y="9474"/>
                  <a:pt x="16234" y="9764"/>
                  <a:pt x="16256" y="10065"/>
                </a:cubicBezTo>
                <a:lnTo>
                  <a:pt x="16256" y="16026"/>
                </a:lnTo>
                <a:lnTo>
                  <a:pt x="9594" y="16030"/>
                </a:lnTo>
                <a:cubicBezTo>
                  <a:pt x="9370" y="16027"/>
                  <a:pt x="9180" y="16194"/>
                  <a:pt x="9155" y="16416"/>
                </a:cubicBezTo>
                <a:cubicBezTo>
                  <a:pt x="9132" y="16622"/>
                  <a:pt x="9260" y="16814"/>
                  <a:pt x="9459" y="16874"/>
                </a:cubicBezTo>
                <a:cubicBezTo>
                  <a:pt x="11624" y="18255"/>
                  <a:pt x="10568" y="21600"/>
                  <a:pt x="7999" y="21497"/>
                </a:cubicBezTo>
                <a:cubicBezTo>
                  <a:pt x="5528" y="21398"/>
                  <a:pt x="4699" y="18158"/>
                  <a:pt x="6821" y="16892"/>
                </a:cubicBezTo>
                <a:cubicBezTo>
                  <a:pt x="7035" y="16848"/>
                  <a:pt x="7184" y="16652"/>
                  <a:pt x="7166" y="16434"/>
                </a:cubicBezTo>
                <a:cubicBezTo>
                  <a:pt x="7147" y="16186"/>
                  <a:pt x="6926" y="16003"/>
                  <a:pt x="6677" y="16030"/>
                </a:cubicBezTo>
                <a:lnTo>
                  <a:pt x="21" y="16026"/>
                </a:lnTo>
                <a:lnTo>
                  <a:pt x="0" y="10182"/>
                </a:lnTo>
                <a:cubicBezTo>
                  <a:pt x="7" y="9828"/>
                  <a:pt x="218" y="9508"/>
                  <a:pt x="543" y="9362"/>
                </a:cubicBezTo>
                <a:cubicBezTo>
                  <a:pt x="817" y="9239"/>
                  <a:pt x="1134" y="9258"/>
                  <a:pt x="1390" y="9414"/>
                </a:cubicBezTo>
                <a:cubicBezTo>
                  <a:pt x="2738" y="10964"/>
                  <a:pt x="5293" y="10016"/>
                  <a:pt x="5294" y="7966"/>
                </a:cubicBezTo>
                <a:cubicBezTo>
                  <a:pt x="5295" y="6111"/>
                  <a:pt x="3098" y="5124"/>
                  <a:pt x="1703" y="6352"/>
                </a:cubicBezTo>
                <a:cubicBezTo>
                  <a:pt x="1594" y="6544"/>
                  <a:pt x="1432" y="6694"/>
                  <a:pt x="1243" y="6791"/>
                </a:cubicBezTo>
                <a:cubicBezTo>
                  <a:pt x="1086" y="6872"/>
                  <a:pt x="907" y="6916"/>
                  <a:pt x="724" y="6892"/>
                </a:cubicBezTo>
                <a:cubicBezTo>
                  <a:pt x="268" y="6831"/>
                  <a:pt x="-37" y="6390"/>
                  <a:pt x="68" y="5943"/>
                </a:cubicBezTo>
                <a:lnTo>
                  <a:pt x="71" y="41"/>
                </a:lnTo>
                <a:close/>
              </a:path>
            </a:pathLst>
          </a:custGeom>
          <a:solidFill>
            <a:srgbClr val="15548D">
              <a:alpha val="25000"/>
            </a:srgbClr>
          </a:solidFill>
          <a:ln>
            <a:noFill/>
          </a:ln>
        </p:spPr>
        <p:txBody>
          <a:bodyPr lIns="38100" tIns="38100" rIns="38100" bIns="38100" anchor="ctr"/>
          <a:lstStyle/>
          <a:p>
            <a:pPr>
              <a:defRPr/>
            </a:pPr>
            <a:endParaRPr lang="en-US" sz="3750">
              <a:latin typeface="Helvetica Light" charset="0"/>
              <a:ea typeface="Helvetica Light" charset="0"/>
              <a:cs typeface="Helvetica Light" charset="0"/>
              <a:sym typeface="Helvetica Light" charset="0"/>
            </a:endParaRPr>
          </a:p>
        </p:txBody>
      </p:sp>
      <p:sp>
        <p:nvSpPr>
          <p:cNvPr id="9" name="淘宝-想搞设计PPT(倒卖必究)-9"/>
          <p:cNvSpPr/>
          <p:nvPr/>
        </p:nvSpPr>
        <p:spPr bwMode="auto">
          <a:xfrm rot="2700000">
            <a:off x="5652193" y="2350337"/>
            <a:ext cx="1363827" cy="1360913"/>
          </a:xfrm>
          <a:custGeom>
            <a:avLst/>
            <a:gdLst>
              <a:gd name="T0" fmla="*/ 368057254 w 21368"/>
              <a:gd name="T1" fmla="*/ 364586422 h 21473"/>
              <a:gd name="T2" fmla="*/ 368057254 w 21368"/>
              <a:gd name="T3" fmla="*/ 364586422 h 21473"/>
              <a:gd name="T4" fmla="*/ 368057254 w 21368"/>
              <a:gd name="T5" fmla="*/ 364586422 h 21473"/>
              <a:gd name="T6" fmla="*/ 368057254 w 21368"/>
              <a:gd name="T7" fmla="*/ 364586422 h 21473"/>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368" h="21473" extrusionOk="0">
                <a:moveTo>
                  <a:pt x="16083" y="5318"/>
                </a:moveTo>
                <a:lnTo>
                  <a:pt x="9848" y="5295"/>
                </a:lnTo>
                <a:cubicBezTo>
                  <a:pt x="9448" y="5334"/>
                  <a:pt x="9085" y="5058"/>
                  <a:pt x="9012" y="4660"/>
                </a:cubicBezTo>
                <a:cubicBezTo>
                  <a:pt x="8967" y="4409"/>
                  <a:pt x="9052" y="4152"/>
                  <a:pt x="9239" y="3979"/>
                </a:cubicBezTo>
                <a:cubicBezTo>
                  <a:pt x="10906" y="2774"/>
                  <a:pt x="10148" y="129"/>
                  <a:pt x="8100" y="4"/>
                </a:cubicBezTo>
                <a:cubicBezTo>
                  <a:pt x="5938" y="-127"/>
                  <a:pt x="4892" y="2622"/>
                  <a:pt x="6587" y="3979"/>
                </a:cubicBezTo>
                <a:cubicBezTo>
                  <a:pt x="6816" y="4231"/>
                  <a:pt x="6858" y="4603"/>
                  <a:pt x="6691" y="4900"/>
                </a:cubicBezTo>
                <a:cubicBezTo>
                  <a:pt x="6537" y="5173"/>
                  <a:pt x="6237" y="5327"/>
                  <a:pt x="5927" y="5291"/>
                </a:cubicBezTo>
                <a:lnTo>
                  <a:pt x="0" y="5300"/>
                </a:lnTo>
                <a:lnTo>
                  <a:pt x="11" y="11352"/>
                </a:lnTo>
                <a:cubicBezTo>
                  <a:pt x="-21" y="11526"/>
                  <a:pt x="16" y="11700"/>
                  <a:pt x="105" y="11841"/>
                </a:cubicBezTo>
                <a:cubicBezTo>
                  <a:pt x="191" y="11976"/>
                  <a:pt x="324" y="12080"/>
                  <a:pt x="486" y="12131"/>
                </a:cubicBezTo>
                <a:cubicBezTo>
                  <a:pt x="665" y="12187"/>
                  <a:pt x="850" y="12168"/>
                  <a:pt x="1018" y="12112"/>
                </a:cubicBezTo>
                <a:cubicBezTo>
                  <a:pt x="1203" y="12050"/>
                  <a:pt x="1374" y="11941"/>
                  <a:pt x="1512" y="11787"/>
                </a:cubicBezTo>
                <a:cubicBezTo>
                  <a:pt x="3033" y="10342"/>
                  <a:pt x="5518" y="11583"/>
                  <a:pt x="5297" y="13677"/>
                </a:cubicBezTo>
                <a:cubicBezTo>
                  <a:pt x="5082" y="15712"/>
                  <a:pt x="2499" y="16425"/>
                  <a:pt x="1285" y="14783"/>
                </a:cubicBezTo>
                <a:cubicBezTo>
                  <a:pt x="1096" y="14510"/>
                  <a:pt x="742" y="14409"/>
                  <a:pt x="439" y="14541"/>
                </a:cubicBezTo>
                <a:cubicBezTo>
                  <a:pt x="178" y="14654"/>
                  <a:pt x="14" y="14919"/>
                  <a:pt x="28" y="15205"/>
                </a:cubicBezTo>
                <a:lnTo>
                  <a:pt x="18" y="21445"/>
                </a:lnTo>
                <a:lnTo>
                  <a:pt x="5847" y="21468"/>
                </a:lnTo>
                <a:cubicBezTo>
                  <a:pt x="6204" y="21464"/>
                  <a:pt x="6510" y="21208"/>
                  <a:pt x="6579" y="20855"/>
                </a:cubicBezTo>
                <a:cubicBezTo>
                  <a:pt x="6630" y="20599"/>
                  <a:pt x="6541" y="20335"/>
                  <a:pt x="6347" y="20162"/>
                </a:cubicBezTo>
                <a:cubicBezTo>
                  <a:pt x="4865" y="18699"/>
                  <a:pt x="5947" y="16166"/>
                  <a:pt x="8020" y="16243"/>
                </a:cubicBezTo>
                <a:cubicBezTo>
                  <a:pt x="10017" y="16317"/>
                  <a:pt x="10931" y="18783"/>
                  <a:pt x="9471" y="20157"/>
                </a:cubicBezTo>
                <a:cubicBezTo>
                  <a:pt x="9260" y="20347"/>
                  <a:pt x="9179" y="20644"/>
                  <a:pt x="9264" y="20916"/>
                </a:cubicBezTo>
                <a:cubicBezTo>
                  <a:pt x="9355" y="21206"/>
                  <a:pt x="9614" y="21409"/>
                  <a:pt x="9915" y="21426"/>
                </a:cubicBezTo>
                <a:lnTo>
                  <a:pt x="16081" y="21473"/>
                </a:lnTo>
                <a:lnTo>
                  <a:pt x="16081" y="15590"/>
                </a:lnTo>
                <a:cubicBezTo>
                  <a:pt x="16056" y="15279"/>
                  <a:pt x="16208" y="14980"/>
                  <a:pt x="16472" y="14817"/>
                </a:cubicBezTo>
                <a:cubicBezTo>
                  <a:pt x="16770" y="14635"/>
                  <a:pt x="17149" y="14660"/>
                  <a:pt x="17421" y="14879"/>
                </a:cubicBezTo>
                <a:cubicBezTo>
                  <a:pt x="18893" y="16511"/>
                  <a:pt x="21579" y="15303"/>
                  <a:pt x="21355" y="13110"/>
                </a:cubicBezTo>
                <a:cubicBezTo>
                  <a:pt x="21151" y="11118"/>
                  <a:pt x="18638" y="10396"/>
                  <a:pt x="17421" y="11980"/>
                </a:cubicBezTo>
                <a:cubicBezTo>
                  <a:pt x="17244" y="12163"/>
                  <a:pt x="16989" y="12246"/>
                  <a:pt x="16739" y="12201"/>
                </a:cubicBezTo>
                <a:cubicBezTo>
                  <a:pt x="16333" y="12130"/>
                  <a:pt x="16046" y="11761"/>
                  <a:pt x="16073" y="11347"/>
                </a:cubicBezTo>
                <a:lnTo>
                  <a:pt x="16083" y="5318"/>
                </a:lnTo>
                <a:close/>
              </a:path>
            </a:pathLst>
          </a:custGeom>
          <a:solidFill>
            <a:srgbClr val="15548D">
              <a:alpha val="50000"/>
            </a:srgbClr>
          </a:solidFill>
          <a:ln>
            <a:noFill/>
          </a:ln>
        </p:spPr>
        <p:txBody>
          <a:bodyPr lIns="38100" tIns="38100" rIns="38100" bIns="38100" anchor="ctr"/>
          <a:lstStyle/>
          <a:p>
            <a:pPr>
              <a:defRPr/>
            </a:pPr>
            <a:endParaRPr lang="en-US" sz="3750">
              <a:latin typeface="Helvetica Light" charset="0"/>
              <a:ea typeface="Helvetica Light" charset="0"/>
              <a:cs typeface="Helvetica Light" charset="0"/>
              <a:sym typeface="Helvetica Light" charset="0"/>
            </a:endParaRPr>
          </a:p>
        </p:txBody>
      </p:sp>
      <p:sp>
        <p:nvSpPr>
          <p:cNvPr id="10" name="淘宝-想搞设计PPT(倒卖必究)-10"/>
          <p:cNvSpPr/>
          <p:nvPr/>
        </p:nvSpPr>
        <p:spPr bwMode="auto">
          <a:xfrm rot="2700000">
            <a:off x="5178529" y="3798264"/>
            <a:ext cx="1368196" cy="1371836"/>
          </a:xfrm>
          <a:custGeom>
            <a:avLst/>
            <a:gdLst>
              <a:gd name="T0" fmla="*/ 366232668 w 21598"/>
              <a:gd name="T1" fmla="*/ 370456329 h 21466"/>
              <a:gd name="T2" fmla="*/ 366232668 w 21598"/>
              <a:gd name="T3" fmla="*/ 370456329 h 21466"/>
              <a:gd name="T4" fmla="*/ 366232668 w 21598"/>
              <a:gd name="T5" fmla="*/ 370456329 h 21466"/>
              <a:gd name="T6" fmla="*/ 366232668 w 21598"/>
              <a:gd name="T7" fmla="*/ 370456329 h 21466"/>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8" h="21466" extrusionOk="0">
                <a:moveTo>
                  <a:pt x="21598" y="85"/>
                </a:moveTo>
                <a:lnTo>
                  <a:pt x="21598" y="6384"/>
                </a:lnTo>
                <a:cubicBezTo>
                  <a:pt x="21584" y="6673"/>
                  <a:pt x="21382" y="6919"/>
                  <a:pt x="21099" y="6990"/>
                </a:cubicBezTo>
                <a:cubicBezTo>
                  <a:pt x="20838" y="7056"/>
                  <a:pt x="20564" y="6958"/>
                  <a:pt x="20406" y="6743"/>
                </a:cubicBezTo>
                <a:cubicBezTo>
                  <a:pt x="18963" y="5087"/>
                  <a:pt x="16223" y="6185"/>
                  <a:pt x="16347" y="8370"/>
                </a:cubicBezTo>
                <a:cubicBezTo>
                  <a:pt x="16466" y="10463"/>
                  <a:pt x="19143" y="11284"/>
                  <a:pt x="20434" y="9624"/>
                </a:cubicBezTo>
                <a:cubicBezTo>
                  <a:pt x="20563" y="9481"/>
                  <a:pt x="20757" y="9414"/>
                  <a:pt x="20948" y="9446"/>
                </a:cubicBezTo>
                <a:cubicBezTo>
                  <a:pt x="21139" y="9478"/>
                  <a:pt x="21292" y="9594"/>
                  <a:pt x="21395" y="9739"/>
                </a:cubicBezTo>
                <a:cubicBezTo>
                  <a:pt x="21500" y="9888"/>
                  <a:pt x="21556" y="10072"/>
                  <a:pt x="21540" y="10267"/>
                </a:cubicBezTo>
                <a:lnTo>
                  <a:pt x="21540" y="16202"/>
                </a:lnTo>
                <a:lnTo>
                  <a:pt x="15184" y="16202"/>
                </a:lnTo>
                <a:cubicBezTo>
                  <a:pt x="14936" y="16219"/>
                  <a:pt x="14716" y="16366"/>
                  <a:pt x="14608" y="16588"/>
                </a:cubicBezTo>
                <a:cubicBezTo>
                  <a:pt x="14471" y="16868"/>
                  <a:pt x="14537" y="17204"/>
                  <a:pt x="14770" y="17414"/>
                </a:cubicBezTo>
                <a:cubicBezTo>
                  <a:pt x="16532" y="18778"/>
                  <a:pt x="15475" y="21579"/>
                  <a:pt x="13243" y="21463"/>
                </a:cubicBezTo>
                <a:cubicBezTo>
                  <a:pt x="11113" y="21352"/>
                  <a:pt x="10315" y="18642"/>
                  <a:pt x="12052" y="17414"/>
                </a:cubicBezTo>
                <a:cubicBezTo>
                  <a:pt x="12265" y="17246"/>
                  <a:pt x="12358" y="16969"/>
                  <a:pt x="12289" y="16708"/>
                </a:cubicBezTo>
                <a:cubicBezTo>
                  <a:pt x="12212" y="16422"/>
                  <a:pt x="11959" y="16217"/>
                  <a:pt x="11661" y="16200"/>
                </a:cubicBezTo>
                <a:lnTo>
                  <a:pt x="5260" y="16189"/>
                </a:lnTo>
                <a:lnTo>
                  <a:pt x="5260" y="9983"/>
                </a:lnTo>
                <a:cubicBezTo>
                  <a:pt x="5256" y="9707"/>
                  <a:pt x="5070" y="9467"/>
                  <a:pt x="4803" y="9390"/>
                </a:cubicBezTo>
                <a:cubicBezTo>
                  <a:pt x="4578" y="9326"/>
                  <a:pt x="4336" y="9392"/>
                  <a:pt x="4176" y="9562"/>
                </a:cubicBezTo>
                <a:cubicBezTo>
                  <a:pt x="2809" y="11296"/>
                  <a:pt x="2" y="10339"/>
                  <a:pt x="0" y="8138"/>
                </a:cubicBezTo>
                <a:cubicBezTo>
                  <a:pt x="-2" y="5934"/>
                  <a:pt x="2810" y="4974"/>
                  <a:pt x="4178" y="6711"/>
                </a:cubicBezTo>
                <a:cubicBezTo>
                  <a:pt x="4293" y="6925"/>
                  <a:pt x="4545" y="7030"/>
                  <a:pt x="4779" y="6960"/>
                </a:cubicBezTo>
                <a:cubicBezTo>
                  <a:pt x="4944" y="6910"/>
                  <a:pt x="5064" y="6792"/>
                  <a:pt x="5147" y="6658"/>
                </a:cubicBezTo>
                <a:cubicBezTo>
                  <a:pt x="5248" y="6494"/>
                  <a:pt x="5299" y="6297"/>
                  <a:pt x="5278" y="6090"/>
                </a:cubicBezTo>
                <a:lnTo>
                  <a:pt x="5278" y="2"/>
                </a:lnTo>
                <a:lnTo>
                  <a:pt x="11941" y="2"/>
                </a:lnTo>
                <a:cubicBezTo>
                  <a:pt x="12212" y="-21"/>
                  <a:pt x="12453" y="170"/>
                  <a:pt x="12490" y="437"/>
                </a:cubicBezTo>
                <a:cubicBezTo>
                  <a:pt x="12516" y="624"/>
                  <a:pt x="12430" y="808"/>
                  <a:pt x="12271" y="910"/>
                </a:cubicBezTo>
                <a:cubicBezTo>
                  <a:pt x="11222" y="1475"/>
                  <a:pt x="10841" y="2529"/>
                  <a:pt x="11009" y="3493"/>
                </a:cubicBezTo>
                <a:cubicBezTo>
                  <a:pt x="11180" y="4471"/>
                  <a:pt x="11919" y="5356"/>
                  <a:pt x="13126" y="5487"/>
                </a:cubicBezTo>
                <a:cubicBezTo>
                  <a:pt x="15803" y="5776"/>
                  <a:pt x="16954" y="2209"/>
                  <a:pt x="14605" y="903"/>
                </a:cubicBezTo>
                <a:cubicBezTo>
                  <a:pt x="14401" y="811"/>
                  <a:pt x="14301" y="581"/>
                  <a:pt x="14372" y="370"/>
                </a:cubicBezTo>
                <a:cubicBezTo>
                  <a:pt x="14450" y="138"/>
                  <a:pt x="14704" y="14"/>
                  <a:pt x="14937" y="93"/>
                </a:cubicBezTo>
                <a:lnTo>
                  <a:pt x="21598" y="85"/>
                </a:lnTo>
                <a:close/>
              </a:path>
            </a:pathLst>
          </a:custGeom>
          <a:solidFill>
            <a:srgbClr val="15548D"/>
          </a:solidFill>
          <a:ln>
            <a:noFill/>
          </a:ln>
        </p:spPr>
        <p:txBody>
          <a:bodyPr lIns="38100" tIns="38100" rIns="38100" bIns="38100" anchor="ctr"/>
          <a:lstStyle/>
          <a:p>
            <a:pPr>
              <a:defRPr/>
            </a:pPr>
            <a:endParaRPr lang="en-US" sz="3750">
              <a:latin typeface="Helvetica Light" charset="0"/>
              <a:ea typeface="Helvetica Light" charset="0"/>
              <a:cs typeface="Helvetica Light" charset="0"/>
              <a:sym typeface="Helvetica Light" charset="0"/>
            </a:endParaRPr>
          </a:p>
        </p:txBody>
      </p:sp>
      <p:sp>
        <p:nvSpPr>
          <p:cNvPr id="19" name="淘宝-想搞设计PPT(倒卖必究)-19"/>
          <p:cNvSpPr>
            <a:spLocks noChangeArrowheads="1"/>
          </p:cNvSpPr>
          <p:nvPr/>
        </p:nvSpPr>
        <p:spPr bwMode="auto">
          <a:xfrm>
            <a:off x="2886754" y="1715044"/>
            <a:ext cx="1444306"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pPr algn="r"/>
            <a:r>
              <a:rPr lang="zh-CN" altLang="zh-CN" sz="2400" b="1" dirty="0">
                <a:solidFill>
                  <a:srgbClr val="15548D"/>
                </a:solidFill>
                <a:latin typeface="+mj-lt"/>
                <a:ea typeface="+mj-ea"/>
                <a:sym typeface="Helvetica" panose="020B0604020202020204" pitchFamily="34" charset="0"/>
              </a:rPr>
              <a:t>01. 关键词</a:t>
            </a:r>
            <a:r>
              <a:rPr lang="zh-CN" altLang="en-US" sz="2400" b="1" dirty="0">
                <a:solidFill>
                  <a:srgbClr val="15548D"/>
                </a:solidFill>
                <a:latin typeface="+mj-ea"/>
                <a:ea typeface="+mj-ea"/>
                <a:sym typeface="Helvetica" panose="020B0604020202020204" pitchFamily="34" charset="0"/>
              </a:rPr>
              <a:t/>
            </a:r>
            <a:endParaRPr lang="zh-CN" altLang="zh-CN" sz="2400" b="1" dirty="0">
              <a:solidFill>
                <a:srgbClr val="D23414"/>
              </a:solidFill>
              <a:latin typeface="+mj-ea"/>
              <a:ea typeface="+mj-ea"/>
              <a:sym typeface="Helvetica" panose="020B0604020202020204" pitchFamily="34" charset="0"/>
            </a:endParaRPr>
          </a:p>
        </p:txBody>
      </p:sp>
      <p:sp>
        <p:nvSpPr>
          <p:cNvPr id="20" name="淘宝-想搞设计PPT(倒卖必究)-20"/>
          <p:cNvSpPr>
            <a:spLocks noChangeArrowheads="1"/>
          </p:cNvSpPr>
          <p:nvPr/>
        </p:nvSpPr>
        <p:spPr bwMode="auto">
          <a:xfrm>
            <a:off x="978407" y="2254799"/>
            <a:ext cx="3345740"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gn="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请在此处输入一小段简短概括请在此处输入一小段简短概括请在此处输入一小段简短概括</a:t>
            </a:r>
          </a:p>
        </p:txBody>
      </p:sp>
      <p:sp>
        <p:nvSpPr>
          <p:cNvPr id="15" name="淘宝-想搞设计PPT(倒卖必究)-15"/>
          <p:cNvSpPr>
            <a:spLocks noChangeArrowheads="1"/>
          </p:cNvSpPr>
          <p:nvPr/>
        </p:nvSpPr>
        <p:spPr bwMode="auto">
          <a:xfrm>
            <a:off x="7860267" y="1714963"/>
            <a:ext cx="1573508"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r>
              <a:rPr lang="zh-CN" altLang="zh-CN" sz="2400" b="1" dirty="0">
                <a:solidFill>
                  <a:srgbClr val="15548D"/>
                </a:solidFill>
                <a:latin typeface="+mj-lt"/>
                <a:ea typeface="+mj-ea"/>
                <a:sym typeface="Helvetica" panose="020B0604020202020204" pitchFamily="34" charset="0"/>
              </a:rPr>
              <a:t>03. 关键词</a:t>
            </a:r>
            <a:r>
              <a:rPr lang="zh-CN" altLang="en-US" sz="2400" b="1" dirty="0">
                <a:solidFill>
                  <a:srgbClr val="15548D"/>
                </a:solidFill>
                <a:latin typeface="+mj-ea"/>
                <a:ea typeface="+mj-ea"/>
                <a:sym typeface="Helvetica" panose="020B0604020202020204" pitchFamily="34" charset="0"/>
              </a:rPr>
              <a:t/>
            </a:r>
            <a:endParaRPr lang="zh-CN" altLang="zh-CN" sz="2400" b="1" dirty="0">
              <a:solidFill>
                <a:srgbClr val="D23414"/>
              </a:solidFill>
              <a:latin typeface="+mj-ea"/>
              <a:ea typeface="+mj-ea"/>
              <a:sym typeface="Helvetica" panose="020B0604020202020204" pitchFamily="34" charset="0"/>
            </a:endParaRPr>
          </a:p>
        </p:txBody>
      </p:sp>
      <p:sp>
        <p:nvSpPr>
          <p:cNvPr id="27" name="淘宝-想搞设计PPT(倒卖必究)-27"/>
          <p:cNvSpPr>
            <a:spLocks noChangeArrowheads="1"/>
          </p:cNvSpPr>
          <p:nvPr/>
        </p:nvSpPr>
        <p:spPr bwMode="auto">
          <a:xfrm>
            <a:off x="7867854" y="2254881"/>
            <a:ext cx="3345740"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gn="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请在此处输入一小段简短概括请在此处输入一小段简短概括请在此处输入一小段简短概括</a:t>
            </a:r>
          </a:p>
        </p:txBody>
      </p:sp>
      <p:sp>
        <p:nvSpPr>
          <p:cNvPr id="21" name="淘宝-想搞设计PPT(倒卖必究)-21"/>
          <p:cNvSpPr>
            <a:spLocks noChangeArrowheads="1"/>
          </p:cNvSpPr>
          <p:nvPr/>
        </p:nvSpPr>
        <p:spPr bwMode="auto">
          <a:xfrm>
            <a:off x="2886754" y="4262832"/>
            <a:ext cx="1444306"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pPr algn="r"/>
            <a:r>
              <a:rPr lang="zh-CN" altLang="zh-CN" sz="2400" b="1" dirty="0">
                <a:solidFill>
                  <a:srgbClr val="15548D"/>
                </a:solidFill>
                <a:latin typeface="+mj-lt"/>
                <a:ea typeface="+mj-ea"/>
                <a:sym typeface="Helvetica" panose="020B0604020202020204" pitchFamily="34" charset="0"/>
              </a:rPr>
              <a:t>02. 关键词</a:t>
            </a:r>
            <a:r>
              <a:rPr lang="zh-CN" altLang="en-US" sz="2400" b="1" dirty="0">
                <a:solidFill>
                  <a:srgbClr val="15548D"/>
                </a:solidFill>
                <a:latin typeface="+mj-ea"/>
                <a:ea typeface="+mj-ea"/>
                <a:sym typeface="Helvetica" panose="020B0604020202020204" pitchFamily="34" charset="0"/>
              </a:rPr>
              <a:t/>
            </a:r>
            <a:endParaRPr lang="zh-CN" altLang="zh-CN" sz="2400" b="1" dirty="0">
              <a:solidFill>
                <a:srgbClr val="D23414"/>
              </a:solidFill>
              <a:latin typeface="+mj-ea"/>
              <a:ea typeface="+mj-ea"/>
              <a:sym typeface="Helvetica" panose="020B0604020202020204" pitchFamily="34" charset="0"/>
            </a:endParaRPr>
          </a:p>
        </p:txBody>
      </p:sp>
      <p:sp>
        <p:nvSpPr>
          <p:cNvPr id="26" name="淘宝-想搞设计PPT(倒卖必究)-26"/>
          <p:cNvSpPr>
            <a:spLocks noChangeArrowheads="1"/>
          </p:cNvSpPr>
          <p:nvPr/>
        </p:nvSpPr>
        <p:spPr bwMode="auto">
          <a:xfrm>
            <a:off x="978407" y="4883199"/>
            <a:ext cx="3345740"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gn="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请在此处输入一小段简短概括请在此处输入一小段简短概括请在此处输入一小段简短概括</a:t>
            </a:r>
          </a:p>
        </p:txBody>
      </p:sp>
      <p:sp>
        <p:nvSpPr>
          <p:cNvPr id="17" name="淘宝-想搞设计PPT(倒卖必究)-17"/>
          <p:cNvSpPr>
            <a:spLocks noChangeArrowheads="1"/>
          </p:cNvSpPr>
          <p:nvPr/>
        </p:nvSpPr>
        <p:spPr bwMode="auto">
          <a:xfrm>
            <a:off x="7867854" y="4270058"/>
            <a:ext cx="1573508"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r>
              <a:rPr lang="zh-CN" altLang="zh-CN" sz="2400" b="1" dirty="0">
                <a:solidFill>
                  <a:srgbClr val="15548D"/>
                </a:solidFill>
                <a:latin typeface="+mj-lt"/>
                <a:ea typeface="+mj-ea"/>
                <a:sym typeface="Helvetica" panose="020B0604020202020204" pitchFamily="34" charset="0"/>
              </a:rPr>
              <a:t>04. 关键词</a:t>
            </a:r>
            <a:r>
              <a:rPr lang="zh-CN" altLang="en-US" sz="2400" b="1" dirty="0">
                <a:solidFill>
                  <a:srgbClr val="15548D"/>
                </a:solidFill>
                <a:latin typeface="+mj-ea"/>
                <a:ea typeface="+mj-ea"/>
                <a:sym typeface="Helvetica" panose="020B0604020202020204" pitchFamily="34" charset="0"/>
              </a:rPr>
              <a:t/>
            </a:r>
            <a:endParaRPr lang="zh-CN" altLang="zh-CN" sz="2400" b="1" dirty="0">
              <a:solidFill>
                <a:srgbClr val="D23414"/>
              </a:solidFill>
              <a:latin typeface="+mj-ea"/>
              <a:ea typeface="+mj-ea"/>
              <a:sym typeface="Helvetica" panose="020B0604020202020204" pitchFamily="34" charset="0"/>
            </a:endParaRPr>
          </a:p>
        </p:txBody>
      </p:sp>
      <p:sp>
        <p:nvSpPr>
          <p:cNvPr id="28" name="淘宝-想搞设计PPT(倒卖必究)-28"/>
          <p:cNvSpPr>
            <a:spLocks noChangeArrowheads="1"/>
          </p:cNvSpPr>
          <p:nvPr/>
        </p:nvSpPr>
        <p:spPr bwMode="auto">
          <a:xfrm>
            <a:off x="7867854" y="4875974"/>
            <a:ext cx="3345740"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gn="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请在此处输入一小段简短概括请在此处输入一小段简短概括请在此处输入一小段简短概括</a:t>
            </a:r>
          </a:p>
        </p:txBody>
      </p:sp>
      <p:pic>
        <p:nvPicPr>
          <p:cNvPr id="29" name="Picture 28" descr="华中科技大学.png"/>
          <p:cNvPicPr>
            <a:picLocks noChangeAspect="1"/>
          </p:cNvPicPr>
          <p:nvPr/>
        </p:nvPicPr>
        <p:blipFill>
          <a:blip r:embed="rId4"/>
          <a:stretch>
            <a:fillRect/>
          </a:stretch>
        </p:blipFill>
        <p:spPr>
          <a:xfrm>
            <a:off x="9441206" y="194587"/>
            <a:ext cx="2268562" cy="49827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a:extLst>
              <a:ext uri="{FF2B5EF4-FFF2-40B4-BE49-F238E27FC236}">
                <a16:creationId xmlns:a16="http://schemas.microsoft.com/office/drawing/2014/main" id="{0422CA4D-392B-7E06-DE12-C78AB8FADF5A}"/>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2" name="淘宝-想搞设计PPT(倒卖必究)-12">
            <a:extLst>
              <a:ext uri="{FF2B5EF4-FFF2-40B4-BE49-F238E27FC236}">
                <a16:creationId xmlns:a16="http://schemas.microsoft.com/office/drawing/2014/main" id="{EA9F62D7-BC78-7264-3933-6025E8562409}"/>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11" name="淘宝-想搞设计PPT(倒卖必究)-11">
            <a:extLst>
              <a:ext uri="{FF2B5EF4-FFF2-40B4-BE49-F238E27FC236}">
                <a16:creationId xmlns:a16="http://schemas.microsoft.com/office/drawing/2014/main" id="{A8024728-5EDA-4D90-A9F6-C75D33C450F8}"/>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17</a:t>
            </a:fld>
            <a:endParaRPr lang="zh-CN" altLang="en-US"/>
          </a:p>
        </p:txBody>
      </p:sp>
      <p:cxnSp>
        <p:nvCxnSpPr>
          <p:cNvPr id="9" name="淘宝-想搞设计PPT(倒卖必究)-9">
            <a:extLst>
              <a:ext uri="{FF2B5EF4-FFF2-40B4-BE49-F238E27FC236}">
                <a16:creationId xmlns:a16="http://schemas.microsoft.com/office/drawing/2014/main" id="{AE56243F-B150-EF5F-F8CD-C8C7AE0FA26F}"/>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5" name="淘宝-想搞设计PPT(倒卖必究)-5">
            <a:extLst>
              <a:ext uri="{FF2B5EF4-FFF2-40B4-BE49-F238E27FC236}">
                <a16:creationId xmlns:a16="http://schemas.microsoft.com/office/drawing/2014/main" id="{ADF1F1AC-1A01-0928-28AA-43873A03B72F}"/>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4" name="淘宝-想搞设计PPT(倒卖必究)-4">
            <a:extLst>
              <a:ext uri="{FF2B5EF4-FFF2-40B4-BE49-F238E27FC236}">
                <a16:creationId xmlns:a16="http://schemas.microsoft.com/office/drawing/2014/main" id="{E179F755-9BC6-8114-D1CB-636CA5FEFCB3}"/>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F5A8E470-FD53-80FD-FB40-413C0868981F}"/>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78946617-C540-63C4-3555-A63C9A8795A0}"/>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淘宝-想搞设计PPT(倒卖必究)-6"/>
          <p:cNvSpPr/>
          <p:nvPr/>
        </p:nvSpPr>
        <p:spPr>
          <a:xfrm>
            <a:off x="1132682" y="1871452"/>
            <a:ext cx="2784673" cy="576064"/>
          </a:xfrm>
          <a:custGeom>
            <a:avLst/>
            <a:gdLst>
              <a:gd name="connsiteX0" fmla="*/ 143383 w 2784673"/>
              <a:gd name="connsiteY0" fmla="*/ 0 h 576064"/>
              <a:gd name="connsiteX1" fmla="*/ 2641290 w 2784673"/>
              <a:gd name="connsiteY1" fmla="*/ 0 h 576064"/>
              <a:gd name="connsiteX2" fmla="*/ 2784673 w 2784673"/>
              <a:gd name="connsiteY2" fmla="*/ 143383 h 576064"/>
              <a:gd name="connsiteX3" fmla="*/ 2784673 w 2784673"/>
              <a:gd name="connsiteY3" fmla="*/ 576064 h 576064"/>
              <a:gd name="connsiteX4" fmla="*/ 0 w 2784673"/>
              <a:gd name="connsiteY4" fmla="*/ 576064 h 576064"/>
              <a:gd name="connsiteX5" fmla="*/ 0 w 2784673"/>
              <a:gd name="connsiteY5" fmla="*/ 143383 h 576064"/>
              <a:gd name="connsiteX6" fmla="*/ 143383 w 2784673"/>
              <a:gd name="connsiteY6"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673" h="576064">
                <a:moveTo>
                  <a:pt x="143383" y="0"/>
                </a:moveTo>
                <a:lnTo>
                  <a:pt x="2641290" y="0"/>
                </a:lnTo>
                <a:cubicBezTo>
                  <a:pt x="2720478" y="0"/>
                  <a:pt x="2784673" y="64195"/>
                  <a:pt x="2784673" y="143383"/>
                </a:cubicBezTo>
                <a:lnTo>
                  <a:pt x="2784673" y="576064"/>
                </a:lnTo>
                <a:lnTo>
                  <a:pt x="0" y="576064"/>
                </a:lnTo>
                <a:lnTo>
                  <a:pt x="0" y="143383"/>
                </a:lnTo>
                <a:cubicBezTo>
                  <a:pt x="0" y="64195"/>
                  <a:pt x="64195" y="0"/>
                  <a:pt x="143383" y="0"/>
                </a:cubicBez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solidFill>
                  <a:schemeClr val="bg1"/>
                </a:solidFill>
              </a:rPr>
              <a:t>输入一个小标题</a:t>
            </a:r>
          </a:p>
        </p:txBody>
      </p:sp>
      <p:sp>
        <p:nvSpPr>
          <p:cNvPr id="10" name="淘宝-想搞设计PPT(倒卖必究)-10"/>
          <p:cNvSpPr/>
          <p:nvPr/>
        </p:nvSpPr>
        <p:spPr>
          <a:xfrm>
            <a:off x="4703663" y="1871452"/>
            <a:ext cx="2784673" cy="576064"/>
          </a:xfrm>
          <a:custGeom>
            <a:avLst/>
            <a:gdLst>
              <a:gd name="connsiteX0" fmla="*/ 143383 w 2784673"/>
              <a:gd name="connsiteY0" fmla="*/ 0 h 576064"/>
              <a:gd name="connsiteX1" fmla="*/ 2641290 w 2784673"/>
              <a:gd name="connsiteY1" fmla="*/ 0 h 576064"/>
              <a:gd name="connsiteX2" fmla="*/ 2784673 w 2784673"/>
              <a:gd name="connsiteY2" fmla="*/ 143383 h 576064"/>
              <a:gd name="connsiteX3" fmla="*/ 2784673 w 2784673"/>
              <a:gd name="connsiteY3" fmla="*/ 576064 h 576064"/>
              <a:gd name="connsiteX4" fmla="*/ 0 w 2784673"/>
              <a:gd name="connsiteY4" fmla="*/ 576064 h 576064"/>
              <a:gd name="connsiteX5" fmla="*/ 0 w 2784673"/>
              <a:gd name="connsiteY5" fmla="*/ 143383 h 576064"/>
              <a:gd name="connsiteX6" fmla="*/ 143383 w 2784673"/>
              <a:gd name="connsiteY6"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673" h="576064">
                <a:moveTo>
                  <a:pt x="143383" y="0"/>
                </a:moveTo>
                <a:lnTo>
                  <a:pt x="2641290" y="0"/>
                </a:lnTo>
                <a:cubicBezTo>
                  <a:pt x="2720478" y="0"/>
                  <a:pt x="2784673" y="64195"/>
                  <a:pt x="2784673" y="143383"/>
                </a:cubicBezTo>
                <a:lnTo>
                  <a:pt x="2784673" y="576064"/>
                </a:lnTo>
                <a:lnTo>
                  <a:pt x="0" y="576064"/>
                </a:lnTo>
                <a:lnTo>
                  <a:pt x="0" y="143383"/>
                </a:lnTo>
                <a:cubicBezTo>
                  <a:pt x="0" y="64195"/>
                  <a:pt x="64195" y="0"/>
                  <a:pt x="143383" y="0"/>
                </a:cubicBez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solidFill>
                  <a:schemeClr val="bg1"/>
                </a:solidFill>
              </a:rPr>
              <a:t>输入一个小标题</a:t>
            </a:r>
          </a:p>
        </p:txBody>
      </p:sp>
      <p:sp>
        <p:nvSpPr>
          <p:cNvPr id="13" name="淘宝-想搞设计PPT(倒卖必究)-13"/>
          <p:cNvSpPr/>
          <p:nvPr/>
        </p:nvSpPr>
        <p:spPr>
          <a:xfrm>
            <a:off x="8274645" y="1871452"/>
            <a:ext cx="2784673" cy="576064"/>
          </a:xfrm>
          <a:custGeom>
            <a:avLst/>
            <a:gdLst>
              <a:gd name="connsiteX0" fmla="*/ 143383 w 2784673"/>
              <a:gd name="connsiteY0" fmla="*/ 0 h 576064"/>
              <a:gd name="connsiteX1" fmla="*/ 2641290 w 2784673"/>
              <a:gd name="connsiteY1" fmla="*/ 0 h 576064"/>
              <a:gd name="connsiteX2" fmla="*/ 2784673 w 2784673"/>
              <a:gd name="connsiteY2" fmla="*/ 143383 h 576064"/>
              <a:gd name="connsiteX3" fmla="*/ 2784673 w 2784673"/>
              <a:gd name="connsiteY3" fmla="*/ 576064 h 576064"/>
              <a:gd name="connsiteX4" fmla="*/ 0 w 2784673"/>
              <a:gd name="connsiteY4" fmla="*/ 576064 h 576064"/>
              <a:gd name="connsiteX5" fmla="*/ 0 w 2784673"/>
              <a:gd name="connsiteY5" fmla="*/ 143383 h 576064"/>
              <a:gd name="connsiteX6" fmla="*/ 143383 w 2784673"/>
              <a:gd name="connsiteY6"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673" h="576064">
                <a:moveTo>
                  <a:pt x="143383" y="0"/>
                </a:moveTo>
                <a:lnTo>
                  <a:pt x="2641290" y="0"/>
                </a:lnTo>
                <a:cubicBezTo>
                  <a:pt x="2720478" y="0"/>
                  <a:pt x="2784673" y="64195"/>
                  <a:pt x="2784673" y="143383"/>
                </a:cubicBezTo>
                <a:lnTo>
                  <a:pt x="2784673" y="576064"/>
                </a:lnTo>
                <a:lnTo>
                  <a:pt x="0" y="576064"/>
                </a:lnTo>
                <a:lnTo>
                  <a:pt x="0" y="143383"/>
                </a:lnTo>
                <a:cubicBezTo>
                  <a:pt x="0" y="64195"/>
                  <a:pt x="64195" y="0"/>
                  <a:pt x="143383" y="0"/>
                </a:cubicBez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solidFill>
                  <a:schemeClr val="bg1"/>
                </a:solidFill>
              </a:rPr>
              <a:t>输入一个小标题</a:t>
            </a:r>
          </a:p>
        </p:txBody>
      </p:sp>
      <p:sp>
        <p:nvSpPr>
          <p:cNvPr id="19" name="淘宝-想搞设计PPT(倒卖必究)-19"/>
          <p:cNvSpPr/>
          <p:nvPr/>
        </p:nvSpPr>
        <p:spPr>
          <a:xfrm>
            <a:off x="1132682" y="2575191"/>
            <a:ext cx="2784673" cy="3456384"/>
          </a:xfrm>
          <a:custGeom>
            <a:avLst/>
            <a:gdLst>
              <a:gd name="connsiteX0" fmla="*/ 0 w 2784673"/>
              <a:gd name="connsiteY0" fmla="*/ 0 h 3024336"/>
              <a:gd name="connsiteX1" fmla="*/ 2784673 w 2784673"/>
              <a:gd name="connsiteY1" fmla="*/ 0 h 3024336"/>
              <a:gd name="connsiteX2" fmla="*/ 2784673 w 2784673"/>
              <a:gd name="connsiteY2" fmla="*/ 2880953 h 3024336"/>
              <a:gd name="connsiteX3" fmla="*/ 2641290 w 2784673"/>
              <a:gd name="connsiteY3" fmla="*/ 3024336 h 3024336"/>
              <a:gd name="connsiteX4" fmla="*/ 143383 w 2784673"/>
              <a:gd name="connsiteY4" fmla="*/ 3024336 h 3024336"/>
              <a:gd name="connsiteX5" fmla="*/ 0 w 2784673"/>
              <a:gd name="connsiteY5" fmla="*/ 2880953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673" h="3024336">
                <a:moveTo>
                  <a:pt x="0" y="0"/>
                </a:moveTo>
                <a:lnTo>
                  <a:pt x="2784673" y="0"/>
                </a:lnTo>
                <a:lnTo>
                  <a:pt x="2784673" y="2880953"/>
                </a:lnTo>
                <a:cubicBezTo>
                  <a:pt x="2784673" y="2960141"/>
                  <a:pt x="2720478" y="3024336"/>
                  <a:pt x="2641290" y="3024336"/>
                </a:cubicBezTo>
                <a:lnTo>
                  <a:pt x="143383" y="3024336"/>
                </a:lnTo>
                <a:cubicBezTo>
                  <a:pt x="64195" y="3024336"/>
                  <a:pt x="0" y="2960141"/>
                  <a:pt x="0" y="2880953"/>
                </a:cubicBezTo>
                <a:close/>
              </a:path>
            </a:pathLst>
          </a:custGeom>
          <a:blipFill dpi="0" rotWithShape="1">
            <a:blip r:embed="rId2">
              <a:alphaModFix amt="10000"/>
            </a:blip>
            <a:srcRect/>
            <a:stretch>
              <a:fillRect/>
            </a:stretch>
          </a:blipFill>
          <a:ln w="9525">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0" name="淘宝-想搞设计PPT(倒卖必究)-20"/>
          <p:cNvSpPr/>
          <p:nvPr/>
        </p:nvSpPr>
        <p:spPr>
          <a:xfrm>
            <a:off x="4703663" y="2575191"/>
            <a:ext cx="2784673" cy="3456384"/>
          </a:xfrm>
          <a:custGeom>
            <a:avLst/>
            <a:gdLst>
              <a:gd name="connsiteX0" fmla="*/ 0 w 2784673"/>
              <a:gd name="connsiteY0" fmla="*/ 0 h 3024336"/>
              <a:gd name="connsiteX1" fmla="*/ 2784673 w 2784673"/>
              <a:gd name="connsiteY1" fmla="*/ 0 h 3024336"/>
              <a:gd name="connsiteX2" fmla="*/ 2784673 w 2784673"/>
              <a:gd name="connsiteY2" fmla="*/ 2880953 h 3024336"/>
              <a:gd name="connsiteX3" fmla="*/ 2641290 w 2784673"/>
              <a:gd name="connsiteY3" fmla="*/ 3024336 h 3024336"/>
              <a:gd name="connsiteX4" fmla="*/ 143383 w 2784673"/>
              <a:gd name="connsiteY4" fmla="*/ 3024336 h 3024336"/>
              <a:gd name="connsiteX5" fmla="*/ 0 w 2784673"/>
              <a:gd name="connsiteY5" fmla="*/ 2880953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673" h="3024336">
                <a:moveTo>
                  <a:pt x="0" y="0"/>
                </a:moveTo>
                <a:lnTo>
                  <a:pt x="2784673" y="0"/>
                </a:lnTo>
                <a:lnTo>
                  <a:pt x="2784673" y="2880953"/>
                </a:lnTo>
                <a:cubicBezTo>
                  <a:pt x="2784673" y="2960141"/>
                  <a:pt x="2720478" y="3024336"/>
                  <a:pt x="2641290" y="3024336"/>
                </a:cubicBezTo>
                <a:lnTo>
                  <a:pt x="143383" y="3024336"/>
                </a:lnTo>
                <a:cubicBezTo>
                  <a:pt x="64195" y="3024336"/>
                  <a:pt x="0" y="2960141"/>
                  <a:pt x="0" y="2880953"/>
                </a:cubicBezTo>
                <a:close/>
              </a:path>
            </a:pathLst>
          </a:custGeom>
          <a:blipFill dpi="0" rotWithShape="1">
            <a:blip r:embed="rId3">
              <a:alphaModFix amt="10000"/>
            </a:blip>
            <a:srcRect/>
            <a:tile tx="0" ty="0" sx="100000" sy="100000" flip="none" algn="tl"/>
          </a:blipFill>
          <a:ln w="9525">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 name="淘宝-想搞设计PPT(倒卖必究)-21"/>
          <p:cNvSpPr/>
          <p:nvPr/>
        </p:nvSpPr>
        <p:spPr>
          <a:xfrm>
            <a:off x="8274645" y="2575191"/>
            <a:ext cx="2784673" cy="3456384"/>
          </a:xfrm>
          <a:custGeom>
            <a:avLst/>
            <a:gdLst>
              <a:gd name="connsiteX0" fmla="*/ 0 w 2784673"/>
              <a:gd name="connsiteY0" fmla="*/ 0 h 3024336"/>
              <a:gd name="connsiteX1" fmla="*/ 2784673 w 2784673"/>
              <a:gd name="connsiteY1" fmla="*/ 0 h 3024336"/>
              <a:gd name="connsiteX2" fmla="*/ 2784673 w 2784673"/>
              <a:gd name="connsiteY2" fmla="*/ 2880953 h 3024336"/>
              <a:gd name="connsiteX3" fmla="*/ 2641290 w 2784673"/>
              <a:gd name="connsiteY3" fmla="*/ 3024336 h 3024336"/>
              <a:gd name="connsiteX4" fmla="*/ 143383 w 2784673"/>
              <a:gd name="connsiteY4" fmla="*/ 3024336 h 3024336"/>
              <a:gd name="connsiteX5" fmla="*/ 0 w 2784673"/>
              <a:gd name="connsiteY5" fmla="*/ 2880953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673" h="3024336">
                <a:moveTo>
                  <a:pt x="0" y="0"/>
                </a:moveTo>
                <a:lnTo>
                  <a:pt x="2784673" y="0"/>
                </a:lnTo>
                <a:lnTo>
                  <a:pt x="2784673" y="2880953"/>
                </a:lnTo>
                <a:cubicBezTo>
                  <a:pt x="2784673" y="2960141"/>
                  <a:pt x="2720478" y="3024336"/>
                  <a:pt x="2641290" y="3024336"/>
                </a:cubicBezTo>
                <a:lnTo>
                  <a:pt x="143383" y="3024336"/>
                </a:lnTo>
                <a:cubicBezTo>
                  <a:pt x="64195" y="3024336"/>
                  <a:pt x="0" y="2960141"/>
                  <a:pt x="0" y="2880953"/>
                </a:cubicBezTo>
                <a:close/>
              </a:path>
            </a:pathLst>
          </a:custGeom>
          <a:blipFill dpi="0" rotWithShape="1">
            <a:blip r:embed="rId4">
              <a:alphaModFix amt="10000"/>
            </a:blip>
            <a:srcRect/>
            <a:tile tx="0" ty="-2540000" sx="100000" sy="100000" flip="none" algn="tl"/>
          </a:blipFill>
          <a:ln w="9525">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2" name="淘宝-想搞设计PPT(倒卖必究)-32"/>
          <p:cNvSpPr txBox="1"/>
          <p:nvPr/>
        </p:nvSpPr>
        <p:spPr>
          <a:xfrm>
            <a:off x="1270788" y="2737666"/>
            <a:ext cx="2508460" cy="3131435"/>
          </a:xfrm>
          <a:prstGeom prst="rect">
            <a:avLst/>
          </a:prstGeom>
          <a:noFill/>
        </p:spPr>
        <p:txBody>
          <a:bodyPr wrap="square" rtlCol="0">
            <a:spAutoFit/>
          </a:bodyPr>
          <a:lstStyle/>
          <a:p>
            <a:pPr algn="just">
              <a:lnSpc>
                <a:spcPct val="130000"/>
              </a:lnSpc>
            </a:pPr>
            <a:r>
              <a:rPr lang="zh-CN" altLang="en-US" sz="2200" dirty="0">
                <a:solidFill>
                  <a:schemeClr val="tx1">
                    <a:lumMod val="75000"/>
                    <a:lumOff val="25000"/>
                  </a:schemeClr>
                </a:solidFill>
                <a:latin typeface="+mn-ea"/>
              </a:rPr>
              <a:t>请选中此形状，右键设置形状格式，插入图片“来自文件</a:t>
            </a:r>
            <a:r>
              <a:rPr lang="en-US" altLang="zh-CN" sz="2200" dirty="0">
                <a:solidFill>
                  <a:schemeClr val="tx1">
                    <a:lumMod val="75000"/>
                    <a:lumOff val="25000"/>
                  </a:schemeClr>
                </a:solidFill>
                <a:latin typeface="+mn-ea"/>
              </a:rPr>
              <a:t>/</a:t>
            </a:r>
            <a:r>
              <a:rPr lang="zh-CN" altLang="en-US" sz="2200" dirty="0">
                <a:solidFill>
                  <a:schemeClr val="tx1">
                    <a:lumMod val="75000"/>
                    <a:lumOff val="25000"/>
                  </a:schemeClr>
                </a:solidFill>
                <a:latin typeface="+mn-ea"/>
              </a:rPr>
              <a:t>剪贴板”，记得勾选“将图片平铺为纹理”，最后在图片上面附上文字。</a:t>
            </a:r>
          </a:p>
        </p:txBody>
      </p:sp>
      <p:sp>
        <p:nvSpPr>
          <p:cNvPr id="33" name="淘宝-想搞设计PPT(倒卖必究)-33"/>
          <p:cNvSpPr txBox="1"/>
          <p:nvPr/>
        </p:nvSpPr>
        <p:spPr>
          <a:xfrm>
            <a:off x="4822720" y="2737666"/>
            <a:ext cx="2508460" cy="3131435"/>
          </a:xfrm>
          <a:prstGeom prst="rect">
            <a:avLst/>
          </a:prstGeom>
          <a:noFill/>
        </p:spPr>
        <p:txBody>
          <a:bodyPr wrap="square" rtlCol="0">
            <a:spAutoFit/>
          </a:bodyPr>
          <a:lstStyle/>
          <a:p>
            <a:pPr algn="just">
              <a:lnSpc>
                <a:spcPct val="130000"/>
              </a:lnSpc>
            </a:pPr>
            <a:r>
              <a:rPr lang="zh-CN" altLang="en-US" sz="2200" dirty="0">
                <a:solidFill>
                  <a:schemeClr val="tx1">
                    <a:lumMod val="75000"/>
                    <a:lumOff val="25000"/>
                  </a:schemeClr>
                </a:solidFill>
                <a:latin typeface="+mn-ea"/>
              </a:rPr>
              <a:t>请选中此形状，右键设置形状格式，插入图片“来自文件</a:t>
            </a:r>
            <a:r>
              <a:rPr lang="en-US" altLang="zh-CN" sz="2200" dirty="0">
                <a:solidFill>
                  <a:schemeClr val="tx1">
                    <a:lumMod val="75000"/>
                    <a:lumOff val="25000"/>
                  </a:schemeClr>
                </a:solidFill>
                <a:latin typeface="+mn-ea"/>
              </a:rPr>
              <a:t>/</a:t>
            </a:r>
            <a:r>
              <a:rPr lang="zh-CN" altLang="en-US" sz="2200" dirty="0">
                <a:solidFill>
                  <a:schemeClr val="tx1">
                    <a:lumMod val="75000"/>
                    <a:lumOff val="25000"/>
                  </a:schemeClr>
                </a:solidFill>
                <a:latin typeface="+mn-ea"/>
              </a:rPr>
              <a:t>剪贴板”，记得勾选“将图片平铺为纹理”，最后在图片上面附上文字。</a:t>
            </a:r>
          </a:p>
        </p:txBody>
      </p:sp>
      <p:sp>
        <p:nvSpPr>
          <p:cNvPr id="34" name="淘宝-想搞设计PPT(倒卖必究)-34"/>
          <p:cNvSpPr txBox="1"/>
          <p:nvPr/>
        </p:nvSpPr>
        <p:spPr>
          <a:xfrm>
            <a:off x="8427123" y="2737666"/>
            <a:ext cx="2508460" cy="3131435"/>
          </a:xfrm>
          <a:prstGeom prst="rect">
            <a:avLst/>
          </a:prstGeom>
          <a:noFill/>
        </p:spPr>
        <p:txBody>
          <a:bodyPr wrap="square" rtlCol="0">
            <a:spAutoFit/>
          </a:bodyPr>
          <a:lstStyle/>
          <a:p>
            <a:pPr algn="just">
              <a:lnSpc>
                <a:spcPct val="130000"/>
              </a:lnSpc>
            </a:pPr>
            <a:r>
              <a:rPr lang="zh-CN" altLang="en-US" sz="2200" dirty="0">
                <a:solidFill>
                  <a:schemeClr val="tx1">
                    <a:lumMod val="75000"/>
                    <a:lumOff val="25000"/>
                  </a:schemeClr>
                </a:solidFill>
                <a:latin typeface="+mn-ea"/>
              </a:rPr>
              <a:t>请选中此形状，右键设置形状格式，插入图片“来自文件</a:t>
            </a:r>
            <a:r>
              <a:rPr lang="en-US" altLang="zh-CN" sz="2200" dirty="0">
                <a:solidFill>
                  <a:schemeClr val="tx1">
                    <a:lumMod val="75000"/>
                    <a:lumOff val="25000"/>
                  </a:schemeClr>
                </a:solidFill>
                <a:latin typeface="+mn-ea"/>
              </a:rPr>
              <a:t>/</a:t>
            </a:r>
            <a:r>
              <a:rPr lang="zh-CN" altLang="en-US" sz="2200" dirty="0">
                <a:solidFill>
                  <a:schemeClr val="tx1">
                    <a:lumMod val="75000"/>
                    <a:lumOff val="25000"/>
                  </a:schemeClr>
                </a:solidFill>
                <a:latin typeface="+mn-ea"/>
              </a:rPr>
              <a:t>剪贴板”，记得勾选“将图片平铺为纹理”，最后在图片上面附上文字。</a:t>
            </a:r>
          </a:p>
        </p:txBody>
      </p:sp>
      <p:pic>
        <p:nvPicPr>
          <p:cNvPr id="35" name="Picture 34" descr="华中科技大学.png"/>
          <p:cNvPicPr>
            <a:picLocks noChangeAspect="1"/>
          </p:cNvPicPr>
          <p:nvPr/>
        </p:nvPicPr>
        <p:blipFill>
          <a:blip r:embed="rId6"/>
          <a:stretch>
            <a:fillRect/>
          </a:stretch>
        </p:blipFill>
        <p:spPr>
          <a:xfrm>
            <a:off x="9441206" y="194587"/>
            <a:ext cx="2268562" cy="4982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淘宝-想搞设计PPT(倒卖必究)-23">
            <a:extLst>
              <a:ext uri="{FF2B5EF4-FFF2-40B4-BE49-F238E27FC236}">
                <a16:creationId xmlns:a16="http://schemas.microsoft.com/office/drawing/2014/main" id="{3FA24329-49A1-FB46-5BFA-A58F549B4424}"/>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21" name="淘宝-想搞设计PPT(倒卖必究)-21">
            <a:extLst>
              <a:ext uri="{FF2B5EF4-FFF2-40B4-BE49-F238E27FC236}">
                <a16:creationId xmlns:a16="http://schemas.microsoft.com/office/drawing/2014/main" id="{76F65E22-EE32-BDE9-B97E-899F075F101C}"/>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18" name="淘宝-想搞设计PPT(倒卖必究)-18">
            <a:extLst>
              <a:ext uri="{FF2B5EF4-FFF2-40B4-BE49-F238E27FC236}">
                <a16:creationId xmlns:a16="http://schemas.microsoft.com/office/drawing/2014/main" id="{22B2FE7A-455F-86B2-958D-4F022D6B02CC}"/>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18</a:t>
            </a:fld>
            <a:endParaRPr lang="zh-CN" altLang="en-US"/>
          </a:p>
        </p:txBody>
      </p:sp>
      <p:cxnSp>
        <p:nvCxnSpPr>
          <p:cNvPr id="16" name="淘宝-想搞设计PPT(倒卖必究)-16">
            <a:extLst>
              <a:ext uri="{FF2B5EF4-FFF2-40B4-BE49-F238E27FC236}">
                <a16:creationId xmlns:a16="http://schemas.microsoft.com/office/drawing/2014/main" id="{7EC5512D-7D25-338E-7FE0-2AC1D6963667}"/>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2" name="淘宝-想搞设计PPT(倒卖必究)-12">
            <a:extLst>
              <a:ext uri="{FF2B5EF4-FFF2-40B4-BE49-F238E27FC236}">
                <a16:creationId xmlns:a16="http://schemas.microsoft.com/office/drawing/2014/main" id="{B0406E0F-B788-4767-0D3A-56688F316280}"/>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10" name="淘宝-想搞设计PPT(倒卖必究)-10">
            <a:extLst>
              <a:ext uri="{FF2B5EF4-FFF2-40B4-BE49-F238E27FC236}">
                <a16:creationId xmlns:a16="http://schemas.microsoft.com/office/drawing/2014/main" id="{39C23FEB-1AF1-2C44-99D2-05505F4BAA9F}"/>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淘宝-想搞设计PPT(倒卖必究)-7">
            <a:extLst>
              <a:ext uri="{FF2B5EF4-FFF2-40B4-BE49-F238E27FC236}">
                <a16:creationId xmlns:a16="http://schemas.microsoft.com/office/drawing/2014/main" id="{B642A955-9416-D8C7-2318-ECABBDBBBA24}"/>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E5BE8042-5D73-4A59-D254-97075FCC2884}"/>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淘宝-想搞设计PPT(倒卖必究)-8"/>
          <p:cNvSpPr txBox="1"/>
          <p:nvPr/>
        </p:nvSpPr>
        <p:spPr>
          <a:xfrm>
            <a:off x="643767" y="1568298"/>
            <a:ext cx="1015663" cy="461665"/>
          </a:xfrm>
          <a:prstGeom prst="rect">
            <a:avLst/>
          </a:prstGeom>
          <a:noFill/>
        </p:spPr>
        <p:txBody>
          <a:bodyPr wrap="none" lIns="0" rtlCol="0">
            <a:spAutoFit/>
          </a:bodyPr>
          <a:lstStyle/>
          <a:p>
            <a:r>
              <a:rPr lang="zh-CN" altLang="en-US" sz="2400" b="1" dirty="0">
                <a:solidFill>
                  <a:srgbClr val="15548D"/>
                </a:solidFill>
                <a:latin typeface="+mj-ea"/>
                <a:ea typeface="+mj-ea"/>
              </a:rPr>
              <a:t>关键词</a:t>
            </a:r>
          </a:p>
        </p:txBody>
      </p:sp>
      <p:sp>
        <p:nvSpPr>
          <p:cNvPr id="9" name="淘宝-想搞设计PPT(倒卖必究)-9"/>
          <p:cNvSpPr txBox="1"/>
          <p:nvPr/>
        </p:nvSpPr>
        <p:spPr>
          <a:xfrm>
            <a:off x="643767" y="2184974"/>
            <a:ext cx="3401323" cy="1539332"/>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11" name="淘宝-想搞设计PPT(倒卖必究)-11"/>
          <p:cNvSpPr/>
          <p:nvPr/>
        </p:nvSpPr>
        <p:spPr>
          <a:xfrm>
            <a:off x="643767" y="2040770"/>
            <a:ext cx="432000"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淘宝-想搞设计PPT(倒卖必究)-14"/>
          <p:cNvSpPr txBox="1"/>
          <p:nvPr/>
        </p:nvSpPr>
        <p:spPr>
          <a:xfrm>
            <a:off x="643767" y="4070998"/>
            <a:ext cx="1015663" cy="461665"/>
          </a:xfrm>
          <a:prstGeom prst="rect">
            <a:avLst/>
          </a:prstGeom>
          <a:noFill/>
        </p:spPr>
        <p:txBody>
          <a:bodyPr wrap="none" lIns="0" rtlCol="0">
            <a:spAutoFit/>
          </a:bodyPr>
          <a:lstStyle/>
          <a:p>
            <a:r>
              <a:rPr lang="zh-CN" altLang="en-US" sz="2400" b="1" dirty="0">
                <a:solidFill>
                  <a:srgbClr val="15548D"/>
                </a:solidFill>
                <a:latin typeface="+mj-ea"/>
                <a:ea typeface="+mj-ea"/>
              </a:rPr>
              <a:t>关键词</a:t>
            </a:r>
          </a:p>
        </p:txBody>
      </p:sp>
      <p:sp>
        <p:nvSpPr>
          <p:cNvPr id="15" name="淘宝-想搞设计PPT(倒卖必究)-15"/>
          <p:cNvSpPr txBox="1"/>
          <p:nvPr/>
        </p:nvSpPr>
        <p:spPr>
          <a:xfrm>
            <a:off x="643767" y="4687674"/>
            <a:ext cx="3401323" cy="1539332"/>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17" name="淘宝-想搞设计PPT(倒卖必究)-17"/>
          <p:cNvSpPr/>
          <p:nvPr/>
        </p:nvSpPr>
        <p:spPr>
          <a:xfrm>
            <a:off x="643767" y="4543470"/>
            <a:ext cx="432000"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淘宝-想搞设计PPT(倒卖必究)-19"/>
          <p:cNvSpPr txBox="1"/>
          <p:nvPr/>
        </p:nvSpPr>
        <p:spPr>
          <a:xfrm>
            <a:off x="8239294" y="1568298"/>
            <a:ext cx="1015663" cy="461665"/>
          </a:xfrm>
          <a:prstGeom prst="rect">
            <a:avLst/>
          </a:prstGeom>
          <a:noFill/>
        </p:spPr>
        <p:txBody>
          <a:bodyPr wrap="none" lIns="0" rtlCol="0">
            <a:spAutoFit/>
          </a:bodyPr>
          <a:lstStyle/>
          <a:p>
            <a:r>
              <a:rPr lang="zh-CN" altLang="en-US" sz="2400" b="1" dirty="0">
                <a:solidFill>
                  <a:srgbClr val="15548D"/>
                </a:solidFill>
                <a:latin typeface="+mj-ea"/>
                <a:ea typeface="+mj-ea"/>
              </a:rPr>
              <a:t>关键词</a:t>
            </a:r>
          </a:p>
        </p:txBody>
      </p:sp>
      <p:sp>
        <p:nvSpPr>
          <p:cNvPr id="20" name="淘宝-想搞设计PPT(倒卖必究)-20"/>
          <p:cNvSpPr txBox="1"/>
          <p:nvPr/>
        </p:nvSpPr>
        <p:spPr>
          <a:xfrm>
            <a:off x="8239293" y="2184974"/>
            <a:ext cx="3401323" cy="1539332"/>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22" name="淘宝-想搞设计PPT(倒卖必究)-22"/>
          <p:cNvSpPr/>
          <p:nvPr/>
        </p:nvSpPr>
        <p:spPr>
          <a:xfrm>
            <a:off x="8239294" y="2040770"/>
            <a:ext cx="432000"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淘宝-想搞设计PPT(倒卖必究)-24"/>
          <p:cNvSpPr txBox="1"/>
          <p:nvPr/>
        </p:nvSpPr>
        <p:spPr>
          <a:xfrm>
            <a:off x="8239294" y="4070998"/>
            <a:ext cx="1015663" cy="461665"/>
          </a:xfrm>
          <a:prstGeom prst="rect">
            <a:avLst/>
          </a:prstGeom>
          <a:noFill/>
        </p:spPr>
        <p:txBody>
          <a:bodyPr wrap="none" lIns="0" rtlCol="0">
            <a:spAutoFit/>
          </a:bodyPr>
          <a:lstStyle/>
          <a:p>
            <a:r>
              <a:rPr lang="zh-CN" altLang="en-US" sz="2400" b="1" dirty="0">
                <a:solidFill>
                  <a:srgbClr val="15548D"/>
                </a:solidFill>
                <a:latin typeface="+mj-ea"/>
                <a:ea typeface="+mj-ea"/>
              </a:rPr>
              <a:t>关键词</a:t>
            </a:r>
          </a:p>
        </p:txBody>
      </p:sp>
      <p:sp>
        <p:nvSpPr>
          <p:cNvPr id="25" name="淘宝-想搞设计PPT(倒卖必究)-25"/>
          <p:cNvSpPr txBox="1"/>
          <p:nvPr/>
        </p:nvSpPr>
        <p:spPr>
          <a:xfrm>
            <a:off x="8239294" y="4687674"/>
            <a:ext cx="3401322" cy="1539332"/>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27" name="淘宝-想搞设计PPT(倒卖必究)-27"/>
          <p:cNvSpPr/>
          <p:nvPr/>
        </p:nvSpPr>
        <p:spPr>
          <a:xfrm>
            <a:off x="8239294" y="4543470"/>
            <a:ext cx="432000"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p:cNvSpPr/>
          <p:nvPr/>
        </p:nvSpPr>
        <p:spPr>
          <a:xfrm rot="8100000">
            <a:off x="3699356" y="1554869"/>
            <a:ext cx="4793289" cy="4793288"/>
          </a:xfrm>
          <a:custGeom>
            <a:avLst/>
            <a:gdLst>
              <a:gd name="connsiteX0" fmla="*/ 3057808 w 4793289"/>
              <a:gd name="connsiteY0" fmla="*/ 2936704 h 4793288"/>
              <a:gd name="connsiteX1" fmla="*/ 3058918 w 4793289"/>
              <a:gd name="connsiteY1" fmla="*/ 2935476 h 4793288"/>
              <a:gd name="connsiteX2" fmla="*/ 3058918 w 4793289"/>
              <a:gd name="connsiteY2" fmla="*/ 1857814 h 4793288"/>
              <a:gd name="connsiteX3" fmla="*/ 3057806 w 4793289"/>
              <a:gd name="connsiteY3" fmla="*/ 1856584 h 4793288"/>
              <a:gd name="connsiteX4" fmla="*/ 4253229 w 4793289"/>
              <a:gd name="connsiteY4" fmla="*/ 1856584 h 4793288"/>
              <a:gd name="connsiteX5" fmla="*/ 4793289 w 4793289"/>
              <a:gd name="connsiteY5" fmla="*/ 2396644 h 4793288"/>
              <a:gd name="connsiteX6" fmla="*/ 4253229 w 4793289"/>
              <a:gd name="connsiteY6" fmla="*/ 2936704 h 4793288"/>
              <a:gd name="connsiteX7" fmla="*/ 1856585 w 4793289"/>
              <a:gd name="connsiteY7" fmla="*/ 1735481 h 4793288"/>
              <a:gd name="connsiteX8" fmla="*/ 1856585 w 4793289"/>
              <a:gd name="connsiteY8" fmla="*/ 540059 h 4793288"/>
              <a:gd name="connsiteX9" fmla="*/ 2396645 w 4793289"/>
              <a:gd name="connsiteY9" fmla="*/ 0 h 4793288"/>
              <a:gd name="connsiteX10" fmla="*/ 2936704 w 4793289"/>
              <a:gd name="connsiteY10" fmla="*/ 540059 h 4793288"/>
              <a:gd name="connsiteX11" fmla="*/ 2936704 w 4793289"/>
              <a:gd name="connsiteY11" fmla="*/ 1735482 h 4793288"/>
              <a:gd name="connsiteX12" fmla="*/ 2935475 w 4793289"/>
              <a:gd name="connsiteY12" fmla="*/ 1734371 h 4793288"/>
              <a:gd name="connsiteX13" fmla="*/ 1857813 w 4793289"/>
              <a:gd name="connsiteY13" fmla="*/ 1734371 h 4793288"/>
              <a:gd name="connsiteX14" fmla="*/ 158180 w 4793289"/>
              <a:gd name="connsiteY14" fmla="*/ 2778524 h 4793288"/>
              <a:gd name="connsiteX15" fmla="*/ 0 w 4793289"/>
              <a:gd name="connsiteY15" fmla="*/ 2396644 h 4793288"/>
              <a:gd name="connsiteX16" fmla="*/ 540060 w 4793289"/>
              <a:gd name="connsiteY16" fmla="*/ 1856584 h 4793288"/>
              <a:gd name="connsiteX17" fmla="*/ 1735482 w 4793289"/>
              <a:gd name="connsiteY17" fmla="*/ 1856584 h 4793288"/>
              <a:gd name="connsiteX18" fmla="*/ 1734370 w 4793289"/>
              <a:gd name="connsiteY18" fmla="*/ 1857814 h 4793288"/>
              <a:gd name="connsiteX19" fmla="*/ 1734370 w 4793289"/>
              <a:gd name="connsiteY19" fmla="*/ 2935476 h 4793288"/>
              <a:gd name="connsiteX20" fmla="*/ 1735480 w 4793289"/>
              <a:gd name="connsiteY20" fmla="*/ 2936704 h 4793288"/>
              <a:gd name="connsiteX21" fmla="*/ 540060 w 4793289"/>
              <a:gd name="connsiteY21" fmla="*/ 2936704 h 4793288"/>
              <a:gd name="connsiteX22" fmla="*/ 158180 w 4793289"/>
              <a:gd name="connsiteY22" fmla="*/ 2778524 h 4793288"/>
              <a:gd name="connsiteX23" fmla="*/ 2014764 w 4793289"/>
              <a:gd name="connsiteY23" fmla="*/ 4635109 h 4793288"/>
              <a:gd name="connsiteX24" fmla="*/ 1856585 w 4793289"/>
              <a:gd name="connsiteY24" fmla="*/ 4253229 h 4793288"/>
              <a:gd name="connsiteX25" fmla="*/ 1856585 w 4793289"/>
              <a:gd name="connsiteY25" fmla="*/ 3057809 h 4793288"/>
              <a:gd name="connsiteX26" fmla="*/ 1857813 w 4793289"/>
              <a:gd name="connsiteY26" fmla="*/ 3058919 h 4793288"/>
              <a:gd name="connsiteX27" fmla="*/ 2935475 w 4793289"/>
              <a:gd name="connsiteY27" fmla="*/ 3058919 h 4793288"/>
              <a:gd name="connsiteX28" fmla="*/ 2936704 w 4793289"/>
              <a:gd name="connsiteY28" fmla="*/ 3057808 h 4793288"/>
              <a:gd name="connsiteX29" fmla="*/ 2936704 w 4793289"/>
              <a:gd name="connsiteY29" fmla="*/ 4253229 h 4793288"/>
              <a:gd name="connsiteX30" fmla="*/ 2396644 w 4793289"/>
              <a:gd name="connsiteY30" fmla="*/ 4793288 h 4793288"/>
              <a:gd name="connsiteX31" fmla="*/ 2014764 w 4793289"/>
              <a:gd name="connsiteY31" fmla="*/ 4635109 h 479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93289" h="4793288">
                <a:moveTo>
                  <a:pt x="3057808" y="2936704"/>
                </a:moveTo>
                <a:lnTo>
                  <a:pt x="3058918" y="2935476"/>
                </a:lnTo>
                <a:cubicBezTo>
                  <a:pt x="3314175" y="2622512"/>
                  <a:pt x="3314175" y="2170777"/>
                  <a:pt x="3058918" y="1857814"/>
                </a:cubicBezTo>
                <a:lnTo>
                  <a:pt x="3057806" y="1856584"/>
                </a:lnTo>
                <a:lnTo>
                  <a:pt x="4253229" y="1856584"/>
                </a:lnTo>
                <a:cubicBezTo>
                  <a:pt x="4551496" y="1856584"/>
                  <a:pt x="4793289" y="2098377"/>
                  <a:pt x="4793289" y="2396644"/>
                </a:cubicBezTo>
                <a:cubicBezTo>
                  <a:pt x="4793289" y="2694911"/>
                  <a:pt x="4551496" y="2936704"/>
                  <a:pt x="4253229" y="2936704"/>
                </a:cubicBezTo>
                <a:close/>
                <a:moveTo>
                  <a:pt x="1856585" y="1735481"/>
                </a:moveTo>
                <a:lnTo>
                  <a:pt x="1856585" y="540059"/>
                </a:lnTo>
                <a:cubicBezTo>
                  <a:pt x="1856585" y="241793"/>
                  <a:pt x="2098378" y="0"/>
                  <a:pt x="2396645" y="0"/>
                </a:cubicBezTo>
                <a:cubicBezTo>
                  <a:pt x="2694911" y="0"/>
                  <a:pt x="2936704" y="241793"/>
                  <a:pt x="2936704" y="540059"/>
                </a:cubicBezTo>
                <a:lnTo>
                  <a:pt x="2936704" y="1735482"/>
                </a:lnTo>
                <a:lnTo>
                  <a:pt x="2935475" y="1734371"/>
                </a:lnTo>
                <a:cubicBezTo>
                  <a:pt x="2622512" y="1479114"/>
                  <a:pt x="2170777" y="1479114"/>
                  <a:pt x="1857813" y="1734371"/>
                </a:cubicBezTo>
                <a:close/>
                <a:moveTo>
                  <a:pt x="158180" y="2778524"/>
                </a:moveTo>
                <a:cubicBezTo>
                  <a:pt x="60448" y="2680792"/>
                  <a:pt x="0" y="2545777"/>
                  <a:pt x="0" y="2396644"/>
                </a:cubicBezTo>
                <a:cubicBezTo>
                  <a:pt x="0" y="2098377"/>
                  <a:pt x="241793" y="1856584"/>
                  <a:pt x="540060" y="1856584"/>
                </a:cubicBezTo>
                <a:lnTo>
                  <a:pt x="1735482" y="1856584"/>
                </a:lnTo>
                <a:lnTo>
                  <a:pt x="1734370" y="1857814"/>
                </a:lnTo>
                <a:cubicBezTo>
                  <a:pt x="1479113" y="2170778"/>
                  <a:pt x="1479113" y="2622513"/>
                  <a:pt x="1734370" y="2935476"/>
                </a:cubicBezTo>
                <a:lnTo>
                  <a:pt x="1735480" y="2936704"/>
                </a:lnTo>
                <a:lnTo>
                  <a:pt x="540060" y="2936704"/>
                </a:lnTo>
                <a:cubicBezTo>
                  <a:pt x="390927" y="2936704"/>
                  <a:pt x="255912" y="2876256"/>
                  <a:pt x="158180" y="2778524"/>
                </a:cubicBezTo>
                <a:close/>
                <a:moveTo>
                  <a:pt x="2014764" y="4635109"/>
                </a:moveTo>
                <a:cubicBezTo>
                  <a:pt x="1917033" y="4537377"/>
                  <a:pt x="1856584" y="4402362"/>
                  <a:pt x="1856585" y="4253229"/>
                </a:cubicBezTo>
                <a:lnTo>
                  <a:pt x="1856585" y="3057809"/>
                </a:lnTo>
                <a:lnTo>
                  <a:pt x="1857813" y="3058919"/>
                </a:lnTo>
                <a:cubicBezTo>
                  <a:pt x="2170777" y="3314176"/>
                  <a:pt x="2622512" y="3314176"/>
                  <a:pt x="2935475" y="3058919"/>
                </a:cubicBezTo>
                <a:lnTo>
                  <a:pt x="2936704" y="3057808"/>
                </a:lnTo>
                <a:lnTo>
                  <a:pt x="2936704" y="4253229"/>
                </a:lnTo>
                <a:cubicBezTo>
                  <a:pt x="2936705" y="4551496"/>
                  <a:pt x="2694912" y="4793288"/>
                  <a:pt x="2396644" y="4793288"/>
                </a:cubicBezTo>
                <a:cubicBezTo>
                  <a:pt x="2247511" y="4793288"/>
                  <a:pt x="2112496" y="4732840"/>
                  <a:pt x="2014764" y="4635109"/>
                </a:cubicBez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 name="淘宝-想搞设计PPT(倒卖必究)-5"/>
          <p:cNvSpPr/>
          <p:nvPr/>
        </p:nvSpPr>
        <p:spPr>
          <a:xfrm>
            <a:off x="5499199" y="3354712"/>
            <a:ext cx="1193602" cy="1193602"/>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8" name="淘宝-想搞设计PPT(倒卖必究)-2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2721" y="2290552"/>
            <a:ext cx="700162" cy="700162"/>
          </a:xfrm>
          <a:prstGeom prst="rect">
            <a:avLst/>
          </a:prstGeom>
        </p:spPr>
      </p:pic>
      <p:pic>
        <p:nvPicPr>
          <p:cNvPr id="29" name="淘宝-想搞设计PPT(倒卖必究)-2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4692" y="2290552"/>
            <a:ext cx="700162" cy="700162"/>
          </a:xfrm>
          <a:prstGeom prst="rect">
            <a:avLst/>
          </a:prstGeom>
        </p:spPr>
      </p:pic>
      <p:pic>
        <p:nvPicPr>
          <p:cNvPr id="30" name="淘宝-想搞设计PPT(倒卖必究)-3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3951" y="4894286"/>
            <a:ext cx="797702" cy="797702"/>
          </a:xfrm>
          <a:prstGeom prst="rect">
            <a:avLst/>
          </a:prstGeom>
        </p:spPr>
      </p:pic>
      <p:pic>
        <p:nvPicPr>
          <p:cNvPr id="32" name="淘宝-想搞设计PPT(倒卖必究)-3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0090" y="4888137"/>
            <a:ext cx="734764" cy="734764"/>
          </a:xfrm>
          <a:prstGeom prst="rect">
            <a:avLst/>
          </a:prstGeom>
        </p:spPr>
      </p:pic>
      <p:pic>
        <p:nvPicPr>
          <p:cNvPr id="33" name="Picture 32" descr="华中科技大学.png"/>
          <p:cNvPicPr>
            <a:picLocks noChangeAspect="1"/>
          </p:cNvPicPr>
          <p:nvPr/>
        </p:nvPicPr>
        <p:blipFill>
          <a:blip r:embed="rId11"/>
          <a:stretch>
            <a:fillRect/>
          </a:stretch>
        </p:blipFill>
        <p:spPr>
          <a:xfrm>
            <a:off x="9441206" y="194587"/>
            <a:ext cx="2268562" cy="49827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a:extLst>
              <a:ext uri="{FF2B5EF4-FFF2-40B4-BE49-F238E27FC236}">
                <a16:creationId xmlns:a16="http://schemas.microsoft.com/office/drawing/2014/main" id="{529D22BE-A64C-377F-CA03-1C5F0A005D2E}"/>
              </a:ext>
            </a:extLst>
          </p:cNvPr>
          <p:cNvSpPr/>
          <p:nvPr/>
        </p:nvSpPr>
        <p:spPr>
          <a:xfrm>
            <a:off x="1203705" y="0"/>
            <a:ext cx="544483" cy="1266802"/>
          </a:xfrm>
          <a:prstGeom prst="parallelogram">
            <a:avLst>
              <a:gd name="adj" fmla="val 2338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C34E4428-7238-8A9B-2DDD-8DABE56945D2}"/>
              </a:ext>
            </a:extLst>
          </p:cNvPr>
          <p:cNvSpPr/>
          <p:nvPr/>
        </p:nvSpPr>
        <p:spPr>
          <a:xfrm>
            <a:off x="659222" y="5991022"/>
            <a:ext cx="517115" cy="868961"/>
          </a:xfrm>
          <a:prstGeom prst="parallelogram">
            <a:avLst>
              <a:gd name="adj" fmla="val 17359"/>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hidden="1"/>
          <p:cNvGrpSpPr/>
          <p:nvPr/>
        </p:nvGrpSpPr>
        <p:grpSpPr>
          <a:xfrm>
            <a:off x="6807775" y="-387424"/>
            <a:ext cx="7676002" cy="7632848"/>
            <a:chOff x="8112224" y="260648"/>
            <a:chExt cx="6372530" cy="6336704"/>
          </a:xfrm>
          <a:solidFill>
            <a:srgbClr val="000000"/>
          </a:solidFill>
        </p:grpSpPr>
        <p:sp>
          <p:nvSpPr>
            <p:cNvPr id="8" name="淘宝-想搞设计PPT(倒卖必究)-8"/>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9" name="淘宝-想搞设计PPT(倒卖必究)-9"/>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endParaRPr>
            </a:p>
          </p:txBody>
        </p:sp>
        <p:sp>
          <p:nvSpPr>
            <p:cNvPr id="10" name="淘宝-想搞设计PPT(倒卖必究)-10"/>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1" name="淘宝-想搞设计PPT(倒卖必究)-11"/>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2" name="淘宝-想搞设计PPT(倒卖必究)-12"/>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3" name="淘宝-想搞设计PPT(倒卖必究)-13"/>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4" name="淘宝-想搞设计PPT(倒卖必究)-14"/>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5" name="淘宝-想搞设计PPT(倒卖必究)-15"/>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6" name="淘宝-想搞设计PPT(倒卖必究)-16"/>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7" name="淘宝-想搞设计PPT(倒卖必究)-17"/>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8" name="淘宝-想搞设计PPT(倒卖必究)-18"/>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9" name="淘宝-想搞设计PPT(倒卖必究)-19"/>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0" name="淘宝-想搞设计PPT(倒卖必究)-20"/>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1" name="淘宝-想搞设计PPT(倒卖必究)-21"/>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2" name="淘宝-想搞设计PPT(倒卖必究)-22"/>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3" name="淘宝-想搞设计PPT(倒卖必究)-23"/>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4" name="淘宝-想搞设计PPT(倒卖必究)-24"/>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5" name="淘宝-想搞设计PPT(倒卖必究)-25"/>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6" name="淘宝-想搞设计PPT(倒卖必究)-26"/>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7" name="淘宝-想搞设计PPT(倒卖必究)-27"/>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8" name="淘宝-想搞设计PPT(倒卖必究)-28"/>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9" name="淘宝-想搞设计PPT(倒卖必究)-29"/>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0" name="淘宝-想搞设计PPT(倒卖必究)-30"/>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1" name="淘宝-想搞设计PPT(倒卖必究)-31"/>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2" name="淘宝-想搞设计PPT(倒卖必究)-32"/>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3" name="淘宝-想搞设计PPT(倒卖必究)-33"/>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4" name="淘宝-想搞设计PPT(倒卖必究)-34"/>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5" name="淘宝-想搞设计PPT(倒卖必究)-35"/>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6" name="淘宝-想搞设计PPT(倒卖必究)-36"/>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7" name="淘宝-想搞设计PPT(倒卖必究)-37"/>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8" name="淘宝-想搞设计PPT(倒卖必究)-38"/>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9" name="淘宝-想搞设计PPT(倒卖必究)-39"/>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0" name="淘宝-想搞设计PPT(倒卖必究)-40"/>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淘宝-想搞设计PPT(倒卖必究)-41"/>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2" name="淘宝-想搞设计PPT(倒卖必究)-42"/>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3" name="淘宝-想搞设计PPT(倒卖必究)-43"/>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4" name="淘宝-想搞设计PPT(倒卖必究)-44"/>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5" name="淘宝-想搞设计PPT(倒卖必究)-45"/>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6" name="淘宝-想搞设计PPT(倒卖必究)-46"/>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91" name="淘宝-想搞设计PPT(倒卖必究)-91"/>
          <p:cNvSpPr txBox="1"/>
          <p:nvPr/>
        </p:nvSpPr>
        <p:spPr>
          <a:xfrm>
            <a:off x="1026412" y="2095666"/>
            <a:ext cx="1159292" cy="1107996"/>
          </a:xfrm>
          <a:prstGeom prst="rect">
            <a:avLst/>
          </a:prstGeom>
          <a:noFill/>
        </p:spPr>
        <p:txBody>
          <a:bodyPr wrap="none" rtlCol="0">
            <a:spAutoFit/>
          </a:bodyPr>
          <a:lstStyle/>
          <a:p>
            <a:pPr algn="ctr"/>
            <a:r>
              <a:rPr lang="en-US" altLang="zh-CN" sz="6600" b="1" dirty="0">
                <a:solidFill>
                  <a:srgbClr val="15548D"/>
                </a:solidFill>
                <a:latin typeface="+mj-lt"/>
              </a:rPr>
              <a:t>04</a:t>
            </a:r>
            <a:endParaRPr lang="zh-CN" altLang="en-US" sz="6600" b="1" dirty="0">
              <a:solidFill>
                <a:srgbClr val="D23414"/>
              </a:solidFill>
              <a:latin typeface="+mj-lt"/>
            </a:endParaRPr>
          </a:p>
        </p:txBody>
      </p:sp>
      <p:sp>
        <p:nvSpPr>
          <p:cNvPr id="92" name="淘宝-想搞设计PPT(倒卖必究)-92"/>
          <p:cNvSpPr txBox="1"/>
          <p:nvPr/>
        </p:nvSpPr>
        <p:spPr>
          <a:xfrm>
            <a:off x="2624906" y="2234166"/>
            <a:ext cx="2646878" cy="830997"/>
          </a:xfrm>
          <a:prstGeom prst="rect">
            <a:avLst/>
          </a:prstGeom>
          <a:noFill/>
        </p:spPr>
        <p:txBody>
          <a:bodyPr wrap="none" rtlCol="0">
            <a:spAutoFit/>
          </a:bodyPr>
          <a:lstStyle/>
          <a:p>
            <a:pPr algn="ctr"/>
            <a:r>
              <a:rPr lang="zh-CN" altLang="en-US" sz="4800" b="1" dirty="0">
                <a:solidFill>
                  <a:srgbClr val="15548D"/>
                </a:solidFill>
                <a:latin typeface="+mj-ea"/>
                <a:ea typeface="+mj-ea"/>
              </a:rPr>
              <a:t>研究结果</a:t>
            </a:r>
          </a:p>
        </p:txBody>
      </p:sp>
      <p:cxnSp>
        <p:nvCxnSpPr>
          <p:cNvPr id="94" name="淘宝-想搞设计PPT(倒卖必究)-94"/>
          <p:cNvCxnSpPr/>
          <p:nvPr/>
        </p:nvCxnSpPr>
        <p:spPr>
          <a:xfrm>
            <a:off x="2361764" y="2393788"/>
            <a:ext cx="0" cy="511753"/>
          </a:xfrm>
          <a:prstGeom prst="line">
            <a:avLst/>
          </a:prstGeom>
          <a:ln w="349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7" name="淘宝-想搞设计PPT(倒卖必究)-97"/>
          <p:cNvCxnSpPr/>
          <p:nvPr/>
        </p:nvCxnSpPr>
        <p:spPr>
          <a:xfrm>
            <a:off x="1204882" y="3231441"/>
            <a:ext cx="3888432"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99" name="淘宝-想搞设计PPT(倒卖必究)-99"/>
          <p:cNvSpPr txBox="1"/>
          <p:nvPr/>
        </p:nvSpPr>
        <p:spPr>
          <a:xfrm>
            <a:off x="1204882" y="3479535"/>
            <a:ext cx="1107996" cy="369332"/>
          </a:xfrm>
          <a:prstGeom prst="rect">
            <a:avLst/>
          </a:prstGeom>
          <a:noFill/>
        </p:spPr>
        <p:txBody>
          <a:bodyPr wrap="none" lIns="0" rtlCol="0">
            <a:noAutofit/>
          </a:bodyPr>
          <a:lstStyle/>
          <a:p>
            <a:r>
              <a:rPr lang="zh-CN" altLang="en-US" sz="2400" dirty="0">
                <a:solidFill>
                  <a:srgbClr val="1F7BCD"/>
                </a:solidFill>
              </a:rPr>
              <a:t>总体情况</a:t>
            </a:r>
          </a:p>
        </p:txBody>
      </p:sp>
      <p:sp>
        <p:nvSpPr>
          <p:cNvPr id="100" name="淘宝-想搞设计PPT(倒卖必究)-100"/>
          <p:cNvSpPr txBox="1"/>
          <p:nvPr/>
        </p:nvSpPr>
        <p:spPr>
          <a:xfrm>
            <a:off x="1204882" y="4043093"/>
            <a:ext cx="2154814" cy="406185"/>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solidFill>
                  <a:srgbClr val="1F7BCD"/>
                </a:solidFill>
              </a:rPr>
              <a:t>人口学变量差异分析</a:t>
            </a:r>
          </a:p>
        </p:txBody>
      </p:sp>
      <p:sp>
        <p:nvSpPr>
          <p:cNvPr id="101" name="淘宝-想搞设计PPT(倒卖必究)-101"/>
          <p:cNvSpPr txBox="1"/>
          <p:nvPr/>
        </p:nvSpPr>
        <p:spPr>
          <a:xfrm>
            <a:off x="1204882" y="4643844"/>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solidFill>
                  <a:srgbClr val="1F7BCD"/>
                </a:solidFill>
              </a:rPr>
              <a:t>相关分析与回归分析</a:t>
            </a:r>
          </a:p>
        </p:txBody>
      </p:sp>
      <p:cxnSp>
        <p:nvCxnSpPr>
          <p:cNvPr id="50" name="淘宝-想搞设计PPT(倒卖必究)-50"/>
          <p:cNvCxnSpPr/>
          <p:nvPr/>
        </p:nvCxnSpPr>
        <p:spPr>
          <a:xfrm flipH="1">
            <a:off x="3154628" y="113185"/>
            <a:ext cx="60837" cy="629210"/>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淘宝-想搞设计PPT(倒卖必究)-51"/>
          <p:cNvCxnSpPr/>
          <p:nvPr/>
        </p:nvCxnSpPr>
        <p:spPr>
          <a:xfrm flipH="1">
            <a:off x="6285048" y="3295538"/>
            <a:ext cx="41664" cy="430914"/>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2" name="淘宝-想搞设计PPT(倒卖必究)-52"/>
          <p:cNvCxnSpPr/>
          <p:nvPr/>
        </p:nvCxnSpPr>
        <p:spPr>
          <a:xfrm flipH="1">
            <a:off x="5436004" y="5639475"/>
            <a:ext cx="58109" cy="601012"/>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淘宝-想搞设计PPT(倒卖必究)-53"/>
          <p:cNvCxnSpPr/>
          <p:nvPr/>
        </p:nvCxnSpPr>
        <p:spPr>
          <a:xfrm flipH="1">
            <a:off x="2225234" y="6514692"/>
            <a:ext cx="58109" cy="601012"/>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淘宝-想搞设计PPT(倒卖必究)-54"/>
          <p:cNvCxnSpPr/>
          <p:nvPr/>
        </p:nvCxnSpPr>
        <p:spPr>
          <a:xfrm flipH="1">
            <a:off x="5090617" y="933395"/>
            <a:ext cx="34226" cy="353984"/>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48B14295-B592-BE32-4198-AB813582D6B0}"/>
              </a:ext>
            </a:extLst>
          </p:cNvPr>
          <p:cNvGrpSpPr/>
          <p:nvPr/>
        </p:nvGrpSpPr>
        <p:grpSpPr>
          <a:xfrm>
            <a:off x="7536160" y="-171400"/>
            <a:ext cx="7128792" cy="7029400"/>
            <a:chOff x="7536160" y="-171400"/>
            <a:chExt cx="7128792" cy="7029400"/>
          </a:xfrm>
        </p:grpSpPr>
        <p:pic>
          <p:nvPicPr>
            <p:cNvPr id="102" name="Picture 101" descr="华中科技大学.png"/>
            <p:cNvPicPr>
              <a:picLocks noChangeAspect="1"/>
            </p:cNvPicPr>
            <p:nvPr/>
          </p:nvPicPr>
          <p:blipFill>
            <a:blip r:embed="rId3"/>
            <a:stretch>
              <a:fillRect/>
            </a:stretch>
          </p:blipFill>
          <p:spPr>
            <a:xfrm>
              <a:off x="7722290" y="-13524"/>
              <a:ext cx="6871524" cy="6871524"/>
            </a:xfrm>
            <a:prstGeom prst="rect">
              <a:avLst/>
            </a:prstGeom>
          </p:spPr>
        </p:pic>
        <p:sp>
          <p:nvSpPr>
            <p:cNvPr id="93" name="淘宝-想搞设计PPT(倒卖必究)-93">
              <a:extLst>
                <a:ext uri="{FF2B5EF4-FFF2-40B4-BE49-F238E27FC236}">
                  <a16:creationId xmlns:a16="http://schemas.microsoft.com/office/drawing/2014/main" id="{654128FC-B6E1-39C3-1D7F-2F0F03F09398}"/>
                </a:ext>
              </a:extLst>
            </p:cNvPr>
            <p:cNvSpPr/>
            <p:nvPr/>
          </p:nvSpPr>
          <p:spPr>
            <a:xfrm>
              <a:off x="7536160" y="-171400"/>
              <a:ext cx="7128792" cy="7029400"/>
            </a:xfrm>
            <a:prstGeom prst="flowChartProcess">
              <a:avLst/>
            </a:prstGeom>
            <a:solidFill>
              <a:srgbClr val="FFFFFF">
                <a:alpha val="9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29892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淘宝-想搞设计PPT(倒卖必究)-10">
            <a:extLst>
              <a:ext uri="{FF2B5EF4-FFF2-40B4-BE49-F238E27FC236}">
                <a16:creationId xmlns:a16="http://schemas.microsoft.com/office/drawing/2014/main" id="{8174D9B7-24BD-0784-CB0B-74E64F9B2C42}"/>
              </a:ext>
            </a:extLst>
          </p:cNvPr>
          <p:cNvCxnSpPr/>
          <p:nvPr/>
        </p:nvCxnSpPr>
        <p:spPr>
          <a:xfrm>
            <a:off x="0" y="605830"/>
            <a:ext cx="8328248"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 name="淘宝-想搞设计PPT(倒卖必究)-2"/>
          <p:cNvSpPr txBox="1"/>
          <p:nvPr/>
        </p:nvSpPr>
        <p:spPr>
          <a:xfrm>
            <a:off x="5080338" y="1689812"/>
            <a:ext cx="2031325" cy="646331"/>
          </a:xfrm>
          <a:prstGeom prst="rect">
            <a:avLst/>
          </a:prstGeom>
          <a:noFill/>
        </p:spPr>
        <p:txBody>
          <a:bodyPr wrap="none" rtlCol="0">
            <a:spAutoFit/>
          </a:bodyPr>
          <a:lstStyle/>
          <a:p>
            <a:pPr algn="ctr"/>
            <a:r>
              <a:rPr lang="zh-CN" altLang="en-US" sz="3600" b="1" dirty="0">
                <a:solidFill>
                  <a:srgbClr val="15548D"/>
                </a:solidFill>
                <a:latin typeface="+mj-ea"/>
                <a:ea typeface="+mj-ea"/>
              </a:rPr>
              <a:t>论文目录</a:t>
            </a:r>
          </a:p>
        </p:txBody>
      </p:sp>
      <p:sp>
        <p:nvSpPr>
          <p:cNvPr id="23" name="淘宝-想搞设计PPT(倒卖必究)-23"/>
          <p:cNvSpPr txBox="1"/>
          <p:nvPr/>
        </p:nvSpPr>
        <p:spPr>
          <a:xfrm>
            <a:off x="1158770" y="4258858"/>
            <a:ext cx="1415772"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mj-ea"/>
                <a:ea typeface="+mj-ea"/>
              </a:rPr>
              <a:t>研究现状</a:t>
            </a:r>
          </a:p>
        </p:txBody>
      </p:sp>
      <p:cxnSp>
        <p:nvCxnSpPr>
          <p:cNvPr id="29" name="淘宝-想搞设计PPT(倒卖必究)-29"/>
          <p:cNvCxnSpPr/>
          <p:nvPr/>
        </p:nvCxnSpPr>
        <p:spPr>
          <a:xfrm>
            <a:off x="1722640" y="4762914"/>
            <a:ext cx="288032" cy="0"/>
          </a:xfrm>
          <a:prstGeom prst="line">
            <a:avLst/>
          </a:prstGeom>
          <a:ln w="28575">
            <a:solidFill>
              <a:srgbClr val="15548D"/>
            </a:solidFill>
          </a:ln>
        </p:spPr>
        <p:style>
          <a:lnRef idx="1">
            <a:schemeClr val="accent1"/>
          </a:lnRef>
          <a:fillRef idx="0">
            <a:schemeClr val="accent1"/>
          </a:fillRef>
          <a:effectRef idx="0">
            <a:schemeClr val="accent1"/>
          </a:effectRef>
          <a:fontRef idx="minor">
            <a:schemeClr val="tx1"/>
          </a:fontRef>
        </p:style>
      </p:cxnSp>
      <p:sp>
        <p:nvSpPr>
          <p:cNvPr id="34" name="淘宝-想搞设计PPT(倒卖必究)-34"/>
          <p:cNvSpPr txBox="1"/>
          <p:nvPr/>
        </p:nvSpPr>
        <p:spPr>
          <a:xfrm>
            <a:off x="1168676" y="4891189"/>
            <a:ext cx="1395960" cy="276999"/>
          </a:xfrm>
          <a:prstGeom prst="rect">
            <a:avLst/>
          </a:prstGeom>
          <a:noFill/>
        </p:spPr>
        <p:txBody>
          <a:bodyPr wrap="none" rtlCol="0">
            <a:spAutoFit/>
          </a:bodyPr>
          <a:lstStyle/>
          <a:p>
            <a:pPr algn="ctr"/>
            <a:r>
              <a:rPr lang="en-US" altLang="zh-CN" sz="1200" dirty="0">
                <a:solidFill/>
              </a:rPr>
              <a:t>RESEARCH STATUS</a:t>
            </a:r>
            <a:endParaRPr lang="zh-CN" altLang="en-US" sz="1200" dirty="0"/>
          </a:p>
        </p:txBody>
      </p:sp>
      <p:sp>
        <p:nvSpPr>
          <p:cNvPr id="24" name="淘宝-想搞设计PPT(倒卖必究)-24"/>
          <p:cNvSpPr txBox="1"/>
          <p:nvPr/>
        </p:nvSpPr>
        <p:spPr>
          <a:xfrm>
            <a:off x="5388114" y="4258858"/>
            <a:ext cx="1415772"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mj-ea"/>
                <a:ea typeface="+mj-ea"/>
              </a:rPr>
              <a:t>研究方法</a:t>
            </a:r>
          </a:p>
        </p:txBody>
      </p:sp>
      <p:cxnSp>
        <p:nvCxnSpPr>
          <p:cNvPr id="30" name="淘宝-想搞设计PPT(倒卖必究)-30"/>
          <p:cNvCxnSpPr/>
          <p:nvPr/>
        </p:nvCxnSpPr>
        <p:spPr>
          <a:xfrm>
            <a:off x="5951984" y="4762914"/>
            <a:ext cx="288032" cy="0"/>
          </a:xfrm>
          <a:prstGeom prst="line">
            <a:avLst/>
          </a:prstGeom>
          <a:ln w="28575">
            <a:solidFill>
              <a:srgbClr val="15548D"/>
            </a:solidFill>
          </a:ln>
        </p:spPr>
        <p:style>
          <a:lnRef idx="1">
            <a:schemeClr val="accent1"/>
          </a:lnRef>
          <a:fillRef idx="0">
            <a:schemeClr val="accent1"/>
          </a:fillRef>
          <a:effectRef idx="0">
            <a:schemeClr val="accent1"/>
          </a:effectRef>
          <a:fontRef idx="minor">
            <a:schemeClr val="tx1"/>
          </a:fontRef>
        </p:style>
      </p:cxnSp>
      <p:sp>
        <p:nvSpPr>
          <p:cNvPr id="35" name="淘宝-想搞设计PPT(倒卖必究)-35"/>
          <p:cNvSpPr txBox="1"/>
          <p:nvPr/>
        </p:nvSpPr>
        <p:spPr>
          <a:xfrm>
            <a:off x="5291132" y="4891189"/>
            <a:ext cx="1609736" cy="276999"/>
          </a:xfrm>
          <a:prstGeom prst="rect">
            <a:avLst/>
          </a:prstGeom>
          <a:noFill/>
        </p:spPr>
        <p:txBody>
          <a:bodyPr wrap="none" rtlCol="0">
            <a:spAutoFit/>
          </a:bodyPr>
          <a:lstStyle/>
          <a:p>
            <a:pPr algn="ctr"/>
            <a:r>
              <a:rPr lang="en-US" altLang="zh-CN" sz="1200" dirty="0">
                <a:solidFill/>
              </a:rPr>
              <a:t>RESEARCH METHODS</a:t>
            </a:r>
            <a:endParaRPr lang="zh-CN" altLang="en-US" sz="1200" dirty="0"/>
          </a:p>
        </p:txBody>
      </p:sp>
      <p:sp>
        <p:nvSpPr>
          <p:cNvPr id="25" name="淘宝-想搞设计PPT(倒卖必究)-25"/>
          <p:cNvSpPr txBox="1"/>
          <p:nvPr/>
        </p:nvSpPr>
        <p:spPr>
          <a:xfrm>
            <a:off x="7502785" y="4258858"/>
            <a:ext cx="1415772"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mj-ea"/>
                <a:ea typeface="+mj-ea"/>
              </a:rPr>
              <a:t>研究结果</a:t>
            </a:r>
          </a:p>
        </p:txBody>
      </p:sp>
      <p:cxnSp>
        <p:nvCxnSpPr>
          <p:cNvPr id="31" name="淘宝-想搞设计PPT(倒卖必究)-31"/>
          <p:cNvCxnSpPr/>
          <p:nvPr/>
        </p:nvCxnSpPr>
        <p:spPr>
          <a:xfrm>
            <a:off x="8066656" y="4762914"/>
            <a:ext cx="288032" cy="0"/>
          </a:xfrm>
          <a:prstGeom prst="line">
            <a:avLst/>
          </a:prstGeom>
          <a:ln w="28575">
            <a:solidFill>
              <a:srgbClr val="15548D"/>
            </a:solidFill>
          </a:ln>
        </p:spPr>
        <p:style>
          <a:lnRef idx="1">
            <a:schemeClr val="accent1"/>
          </a:lnRef>
          <a:fillRef idx="0">
            <a:schemeClr val="accent1"/>
          </a:fillRef>
          <a:effectRef idx="0">
            <a:schemeClr val="accent1"/>
          </a:effectRef>
          <a:fontRef idx="minor">
            <a:schemeClr val="tx1"/>
          </a:fontRef>
        </p:style>
      </p:cxnSp>
      <p:sp>
        <p:nvSpPr>
          <p:cNvPr id="36" name="淘宝-想搞设计PPT(倒卖必究)-36"/>
          <p:cNvSpPr txBox="1"/>
          <p:nvPr/>
        </p:nvSpPr>
        <p:spPr>
          <a:xfrm>
            <a:off x="7473193" y="4891189"/>
            <a:ext cx="1474956" cy="276999"/>
          </a:xfrm>
          <a:prstGeom prst="rect">
            <a:avLst/>
          </a:prstGeom>
          <a:noFill/>
        </p:spPr>
        <p:txBody>
          <a:bodyPr wrap="none" rtlCol="0">
            <a:spAutoFit/>
          </a:bodyPr>
          <a:lstStyle/>
          <a:p>
            <a:pPr algn="ctr"/>
            <a:r>
              <a:rPr lang="en-US" altLang="zh-CN" sz="1200" dirty="0">
                <a:solidFill/>
              </a:rPr>
              <a:t>RESEARCH RESULTS</a:t>
            </a:r>
            <a:endParaRPr lang="zh-CN" altLang="en-US" sz="1200" dirty="0"/>
          </a:p>
        </p:txBody>
      </p:sp>
      <p:sp>
        <p:nvSpPr>
          <p:cNvPr id="26" name="淘宝-想搞设计PPT(倒卖必究)-26"/>
          <p:cNvSpPr txBox="1"/>
          <p:nvPr/>
        </p:nvSpPr>
        <p:spPr>
          <a:xfrm>
            <a:off x="9463570" y="4247800"/>
            <a:ext cx="1723549"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mj-ea"/>
                <a:ea typeface="+mj-ea"/>
              </a:rPr>
              <a:t>分析与讨论</a:t>
            </a:r>
          </a:p>
        </p:txBody>
      </p:sp>
      <p:cxnSp>
        <p:nvCxnSpPr>
          <p:cNvPr id="32" name="淘宝-想搞设计PPT(倒卖必究)-32"/>
          <p:cNvCxnSpPr/>
          <p:nvPr/>
        </p:nvCxnSpPr>
        <p:spPr>
          <a:xfrm>
            <a:off x="10181328" y="4762914"/>
            <a:ext cx="288032" cy="0"/>
          </a:xfrm>
          <a:prstGeom prst="line">
            <a:avLst/>
          </a:prstGeom>
          <a:ln w="28575">
            <a:solidFill>
              <a:srgbClr val="15548D"/>
            </a:solidFill>
          </a:ln>
        </p:spPr>
        <p:style>
          <a:lnRef idx="1">
            <a:schemeClr val="accent1"/>
          </a:lnRef>
          <a:fillRef idx="0">
            <a:schemeClr val="accent1"/>
          </a:fillRef>
          <a:effectRef idx="0">
            <a:schemeClr val="accent1"/>
          </a:effectRef>
          <a:fontRef idx="minor">
            <a:schemeClr val="tx1"/>
          </a:fontRef>
        </p:style>
      </p:cxnSp>
      <p:sp>
        <p:nvSpPr>
          <p:cNvPr id="37" name="淘宝-想搞设计PPT(倒卖必究)-37"/>
          <p:cNvSpPr txBox="1"/>
          <p:nvPr/>
        </p:nvSpPr>
        <p:spPr>
          <a:xfrm>
            <a:off x="9410799" y="4891189"/>
            <a:ext cx="1829090" cy="276999"/>
          </a:xfrm>
          <a:prstGeom prst="rect">
            <a:avLst/>
          </a:prstGeom>
          <a:noFill/>
        </p:spPr>
        <p:txBody>
          <a:bodyPr wrap="none" rtlCol="0">
            <a:spAutoFit/>
          </a:bodyPr>
          <a:lstStyle/>
          <a:p>
            <a:pPr algn="ctr"/>
            <a:r>
              <a:rPr lang="en-US" altLang="zh-CN" sz="1200" dirty="0">
                <a:solidFill/>
              </a:rPr>
              <a:t>ANALYSIS &amp; DISCUSSION</a:t>
            </a:r>
            <a:endParaRPr lang="zh-CN" altLang="en-US" sz="1200" dirty="0"/>
          </a:p>
        </p:txBody>
      </p:sp>
      <p:sp>
        <p:nvSpPr>
          <p:cNvPr id="3" name="淘宝-想搞设计PPT(倒卖必究)-3"/>
          <p:cNvSpPr/>
          <p:nvPr/>
        </p:nvSpPr>
        <p:spPr>
          <a:xfrm>
            <a:off x="5807967" y="2365209"/>
            <a:ext cx="576064" cy="7200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p:cNvSpPr/>
          <p:nvPr/>
        </p:nvSpPr>
        <p:spPr>
          <a:xfrm>
            <a:off x="1434608" y="3201980"/>
            <a:ext cx="864096" cy="864096"/>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淘宝-想搞设计PPT(倒卖必究)-5"/>
          <p:cNvSpPr/>
          <p:nvPr/>
        </p:nvSpPr>
        <p:spPr>
          <a:xfrm>
            <a:off x="1511949" y="3279321"/>
            <a:ext cx="709414" cy="70941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FFFF"/>
                </a:solidFill>
                <a:latin typeface="+mj-lt"/>
              </a:rPr>
              <a:t>01</a:t>
            </a:r>
            <a:endParaRPr lang="zh-CN" altLang="en-US" sz="2000" b="1" dirty="0">
              <a:solidFill>
                <a:srgbClr val="FFFFFF"/>
              </a:solidFill>
              <a:latin typeface="+mj-lt"/>
            </a:endParaRPr>
          </a:p>
        </p:txBody>
      </p:sp>
      <p:sp>
        <p:nvSpPr>
          <p:cNvPr id="11" name="淘宝-想搞设计PPT(倒卖必究)-11"/>
          <p:cNvSpPr/>
          <p:nvPr/>
        </p:nvSpPr>
        <p:spPr>
          <a:xfrm>
            <a:off x="5663952" y="3201980"/>
            <a:ext cx="864096" cy="864096"/>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淘宝-想搞设计PPT(倒卖必究)-12"/>
          <p:cNvSpPr/>
          <p:nvPr/>
        </p:nvSpPr>
        <p:spPr>
          <a:xfrm>
            <a:off x="5741293" y="3279321"/>
            <a:ext cx="709414" cy="70941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FFFF"/>
                </a:solidFill>
                <a:latin typeface="+mj-lt"/>
              </a:rPr>
              <a:t>03</a:t>
            </a:r>
            <a:endParaRPr lang="zh-CN" altLang="en-US" sz="2000" b="1" dirty="0">
              <a:solidFill>
                <a:srgbClr val="FFFFFF"/>
              </a:solidFill>
              <a:latin typeface="+mj-lt"/>
            </a:endParaRPr>
          </a:p>
        </p:txBody>
      </p:sp>
      <p:sp>
        <p:nvSpPr>
          <p:cNvPr id="13" name="淘宝-想搞设计PPT(倒卖必究)-13"/>
          <p:cNvSpPr/>
          <p:nvPr/>
        </p:nvSpPr>
        <p:spPr>
          <a:xfrm>
            <a:off x="7778624" y="3201980"/>
            <a:ext cx="864096" cy="864096"/>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淘宝-想搞设计PPT(倒卖必究)-14"/>
          <p:cNvSpPr/>
          <p:nvPr/>
        </p:nvSpPr>
        <p:spPr>
          <a:xfrm>
            <a:off x="7855965" y="3279321"/>
            <a:ext cx="709414" cy="70941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FFFF"/>
                </a:solidFill>
                <a:latin typeface="+mj-lt"/>
              </a:rPr>
              <a:t>04</a:t>
            </a:r>
            <a:endParaRPr lang="zh-CN" altLang="en-US" sz="2000" b="1" dirty="0">
              <a:solidFill>
                <a:srgbClr val="FFFFFF"/>
              </a:solidFill>
              <a:latin typeface="+mj-lt"/>
            </a:endParaRPr>
          </a:p>
        </p:txBody>
      </p:sp>
      <p:sp>
        <p:nvSpPr>
          <p:cNvPr id="15" name="淘宝-想搞设计PPT(倒卖必究)-15"/>
          <p:cNvSpPr/>
          <p:nvPr/>
        </p:nvSpPr>
        <p:spPr>
          <a:xfrm>
            <a:off x="9893296" y="3201980"/>
            <a:ext cx="864096" cy="864096"/>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淘宝-想搞设计PPT(倒卖必究)-16"/>
          <p:cNvSpPr/>
          <p:nvPr/>
        </p:nvSpPr>
        <p:spPr>
          <a:xfrm>
            <a:off x="9970637" y="3279321"/>
            <a:ext cx="709414" cy="70941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FFFF"/>
                </a:solidFill>
                <a:latin typeface="+mj-lt"/>
              </a:rPr>
              <a:t>05</a:t>
            </a:r>
            <a:endParaRPr lang="zh-CN" altLang="en-US" sz="2000" b="1" dirty="0">
              <a:solidFill>
                <a:srgbClr val="FFFFFF"/>
              </a:solidFill>
              <a:latin typeface="+mj-lt"/>
            </a:endParaRPr>
          </a:p>
        </p:txBody>
      </p:sp>
      <p:sp>
        <p:nvSpPr>
          <p:cNvPr id="8" name="淘宝-想搞设计PPT(倒卖必究)-8"/>
          <p:cNvSpPr/>
          <p:nvPr/>
        </p:nvSpPr>
        <p:spPr>
          <a:xfrm>
            <a:off x="3549280" y="3201980"/>
            <a:ext cx="864096" cy="864096"/>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rgbClr val="FFFFFF"/>
              </a:solidFill>
              <a:latin typeface="+mj-lt"/>
            </a:endParaRPr>
          </a:p>
        </p:txBody>
      </p:sp>
      <p:sp>
        <p:nvSpPr>
          <p:cNvPr id="9" name="淘宝-想搞设计PPT(倒卖必究)-9"/>
          <p:cNvSpPr/>
          <p:nvPr/>
        </p:nvSpPr>
        <p:spPr>
          <a:xfrm>
            <a:off x="3626621" y="3279321"/>
            <a:ext cx="709414" cy="70941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FFFF"/>
                </a:solidFill>
                <a:latin typeface="+mj-lt"/>
              </a:rPr>
              <a:t>02</a:t>
            </a:r>
            <a:endParaRPr lang="zh-CN" altLang="en-US" sz="2000" b="1" dirty="0">
              <a:solidFill>
                <a:srgbClr val="FFFFFF"/>
              </a:solidFill>
              <a:latin typeface="+mj-lt"/>
            </a:endParaRPr>
          </a:p>
        </p:txBody>
      </p:sp>
      <p:sp>
        <p:nvSpPr>
          <p:cNvPr id="40" name="淘宝-想搞设计PPT(倒卖必究)-40"/>
          <p:cNvSpPr txBox="1"/>
          <p:nvPr/>
        </p:nvSpPr>
        <p:spPr>
          <a:xfrm>
            <a:off x="3273442" y="4258858"/>
            <a:ext cx="1415772"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mj-ea"/>
                <a:ea typeface="+mj-ea"/>
              </a:rPr>
              <a:t>研究目的</a:t>
            </a:r>
          </a:p>
        </p:txBody>
      </p:sp>
      <p:cxnSp>
        <p:nvCxnSpPr>
          <p:cNvPr id="41" name="淘宝-想搞设计PPT(倒卖必究)-41"/>
          <p:cNvCxnSpPr/>
          <p:nvPr/>
        </p:nvCxnSpPr>
        <p:spPr>
          <a:xfrm>
            <a:off x="3837312" y="4762914"/>
            <a:ext cx="288032" cy="0"/>
          </a:xfrm>
          <a:prstGeom prst="line">
            <a:avLst/>
          </a:prstGeom>
          <a:ln w="28575">
            <a:solidFill>
              <a:srgbClr val="15548D"/>
            </a:solidFill>
          </a:ln>
        </p:spPr>
        <p:style>
          <a:lnRef idx="1">
            <a:schemeClr val="accent1"/>
          </a:lnRef>
          <a:fillRef idx="0">
            <a:schemeClr val="accent1"/>
          </a:fillRef>
          <a:effectRef idx="0">
            <a:schemeClr val="accent1"/>
          </a:effectRef>
          <a:fontRef idx="minor">
            <a:schemeClr val="tx1"/>
          </a:fontRef>
        </p:style>
      </p:cxnSp>
      <p:sp>
        <p:nvSpPr>
          <p:cNvPr id="42" name="淘宝-想搞设计PPT(倒卖必究)-42"/>
          <p:cNvSpPr txBox="1"/>
          <p:nvPr/>
        </p:nvSpPr>
        <p:spPr>
          <a:xfrm>
            <a:off x="3208520" y="4891189"/>
            <a:ext cx="1545616" cy="276999"/>
          </a:xfrm>
          <a:prstGeom prst="rect">
            <a:avLst/>
          </a:prstGeom>
          <a:noFill/>
        </p:spPr>
        <p:txBody>
          <a:bodyPr wrap="none" rtlCol="0">
            <a:spAutoFit/>
          </a:bodyPr>
          <a:lstStyle/>
          <a:p>
            <a:pPr algn="ctr"/>
            <a:r>
              <a:rPr lang="en-US" altLang="zh-CN" sz="1200" dirty="0">
                <a:solidFill/>
              </a:rPr>
              <a:t>RESEARCH PURPOSE</a:t>
            </a:r>
            <a:endParaRPr lang="zh-CN" altLang="en-US" sz="1200" dirty="0"/>
          </a:p>
        </p:txBody>
      </p:sp>
      <p:sp>
        <p:nvSpPr>
          <p:cNvPr id="38" name="淘宝-想搞设计PPT(倒卖必究)-38"/>
          <p:cNvSpPr txBox="1"/>
          <p:nvPr/>
        </p:nvSpPr>
        <p:spPr>
          <a:xfrm>
            <a:off x="0" y="-1419344"/>
            <a:ext cx="3001784" cy="1229824"/>
          </a:xfrm>
          <a:prstGeom prst="rect">
            <a:avLst/>
          </a:prstGeom>
          <a:noFill/>
        </p:spPr>
        <p:txBody>
          <a:bodyPr wrap="none" lIns="0" rtlCol="0">
            <a:spAutoFit/>
          </a:bodyPr>
          <a:lstStyle/>
          <a:p>
            <a:pPr algn="just">
              <a:lnSpc>
                <a:spcPct val="150000"/>
              </a:lnSpc>
            </a:pPr>
            <a:r>
              <a:rPr lang="zh-CN" altLang="en-US" sz="2800" b="1" dirty="0">
                <a:solidFill/>
                <a:latin typeface="+mj-ea"/>
              </a:rPr>
              <a:t>英汉互译网址：</a:t>
            </a:r>
            <a:endParaRPr lang="en-US" altLang="zh-CN" sz="2800" b="1" dirty="0">
              <a:latin typeface="+mj-ea"/>
            </a:endParaRPr>
          </a:p>
          <a:p>
            <a:pPr algn="just">
              <a:lnSpc>
                <a:spcPct val="150000"/>
              </a:lnSpc>
            </a:pPr>
            <a:r>
              <a:rPr lang="en-US" altLang="zh-CN" sz="2400" dirty="0">
                <a:latin typeface="+mn-ea"/>
              </a:rPr>
              <a:t>https://fanyi.qq.com/</a:t>
            </a:r>
            <a:endParaRPr lang="zh-CN" altLang="en-US" sz="2400" dirty="0">
              <a:latin typeface="+mn-ea"/>
            </a:endParaRPr>
          </a:p>
        </p:txBody>
      </p:sp>
      <p:pic>
        <p:nvPicPr>
          <p:cNvPr id="43" name="Picture 42" descr="华中科技大学.png"/>
          <p:cNvPicPr>
            <a:picLocks noChangeAspect="1"/>
          </p:cNvPicPr>
          <p:nvPr/>
        </p:nvPicPr>
        <p:blipFill>
          <a:blip r:embed="rId3"/>
          <a:stretch>
            <a:fillRect/>
          </a:stretch>
        </p:blipFill>
        <p:spPr>
          <a:xfrm>
            <a:off x="9335079" y="225273"/>
            <a:ext cx="2268562" cy="49827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淘宝-想搞设计PPT(倒卖必究)-8">
            <a:extLst>
              <a:ext uri="{FF2B5EF4-FFF2-40B4-BE49-F238E27FC236}">
                <a16:creationId xmlns:a16="http://schemas.microsoft.com/office/drawing/2014/main" id="{7F2C97D3-3003-15D8-1DB4-8BD1950403A6}"/>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6" name="淘宝-想搞设计PPT(倒卖必究)-6">
            <a:extLst>
              <a:ext uri="{FF2B5EF4-FFF2-40B4-BE49-F238E27FC236}">
                <a16:creationId xmlns:a16="http://schemas.microsoft.com/office/drawing/2014/main" id="{4EDDE354-C1DA-6A7A-4E3A-8CE6D8C182D4}"/>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5" name="淘宝-想搞设计PPT(倒卖必究)-5">
            <a:extLst>
              <a:ext uri="{FF2B5EF4-FFF2-40B4-BE49-F238E27FC236}">
                <a16:creationId xmlns:a16="http://schemas.microsoft.com/office/drawing/2014/main" id="{341820DC-0C69-1B73-88DE-6E2DD0C469B9}"/>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CD66E201-0362-A399-5272-C484EA19E6E9}"/>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EC7425BE-7548-149B-DEB9-F6A68453F126}"/>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淘宝-想搞设计PPT(倒卖必究)-15"/>
          <p:cNvSpPr/>
          <p:nvPr userDrawn="1"/>
        </p:nvSpPr>
        <p:spPr>
          <a:xfrm>
            <a:off x="6594770" y="2394522"/>
            <a:ext cx="432000" cy="468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淘宝-想搞设计PPT(倒卖必究)-16"/>
          <p:cNvSpPr txBox="1"/>
          <p:nvPr userDrawn="1"/>
        </p:nvSpPr>
        <p:spPr>
          <a:xfrm>
            <a:off x="6591913" y="1903998"/>
            <a:ext cx="2246769" cy="461665"/>
          </a:xfrm>
          <a:prstGeom prst="rect">
            <a:avLst/>
          </a:prstGeom>
          <a:noFill/>
        </p:spPr>
        <p:txBody>
          <a:bodyPr wrap="none" lIns="0" rtlCol="0">
            <a:spAutoFit/>
          </a:bodyPr>
          <a:lstStyle/>
          <a:p>
            <a:r>
              <a:rPr lang="zh-CN" altLang="en-US" sz="2400" b="1" dirty="0">
                <a:solidFill>
                  <a:srgbClr val="15548D"/>
                </a:solidFill>
                <a:latin typeface="+mj-ea"/>
                <a:ea typeface="+mj-ea"/>
              </a:rPr>
              <a:t>输入一个小标题</a:t>
            </a:r>
          </a:p>
        </p:txBody>
      </p:sp>
      <p:sp>
        <p:nvSpPr>
          <p:cNvPr id="17" name="淘宝-想搞设计PPT(倒卖必究)-17"/>
          <p:cNvSpPr txBox="1"/>
          <p:nvPr userDrawn="1"/>
        </p:nvSpPr>
        <p:spPr>
          <a:xfrm>
            <a:off x="6591913" y="2525084"/>
            <a:ext cx="5019675" cy="1909690"/>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请在此处输入一小段简短概括请在此处输入一小段简短概括请在此处输入一小段简短概括请在此处输入一小段简短概括请在此处输入一小段简短概括请在此处输入一小段简短概括请在此处输入一小段简短概括</a:t>
            </a:r>
          </a:p>
        </p:txBody>
      </p:sp>
      <p:sp>
        <p:nvSpPr>
          <p:cNvPr id="22" name="淘宝-想搞设计PPT(倒卖必究)-22"/>
          <p:cNvSpPr txBox="1"/>
          <p:nvPr userDrawn="1"/>
        </p:nvSpPr>
        <p:spPr>
          <a:xfrm>
            <a:off x="6591913" y="4723169"/>
            <a:ext cx="5019675" cy="1540358"/>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请在此处输入一小段简短概括请在此处输入一小段简短概括请在此处输入一小段简短概括请在此处输入一小段简短概括请在此处输入一小段简短概括</a:t>
            </a:r>
          </a:p>
        </p:txBody>
      </p:sp>
      <p:sp>
        <p:nvSpPr>
          <p:cNvPr id="23" name="淘宝-想搞设计PPT(倒卖必究)-23"/>
          <p:cNvSpPr/>
          <p:nvPr userDrawn="1"/>
        </p:nvSpPr>
        <p:spPr>
          <a:xfrm>
            <a:off x="698257" y="5331271"/>
            <a:ext cx="432000" cy="468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淘宝-想搞设计PPT(倒卖必究)-27"/>
          <p:cNvSpPr txBox="1"/>
          <p:nvPr userDrawn="1"/>
        </p:nvSpPr>
        <p:spPr>
          <a:xfrm>
            <a:off x="695400" y="4840747"/>
            <a:ext cx="2246769" cy="461665"/>
          </a:xfrm>
          <a:prstGeom prst="rect">
            <a:avLst/>
          </a:prstGeom>
          <a:noFill/>
        </p:spPr>
        <p:txBody>
          <a:bodyPr wrap="none" lIns="0" rtlCol="0">
            <a:spAutoFit/>
          </a:bodyPr>
          <a:lstStyle/>
          <a:p>
            <a:r>
              <a:rPr lang="zh-CN" altLang="en-US" sz="2400" b="1" dirty="0">
                <a:solidFill>
                  <a:srgbClr val="15548D"/>
                </a:solidFill>
                <a:latin typeface="+mj-ea"/>
                <a:ea typeface="+mj-ea"/>
              </a:rPr>
              <a:t>输入一个小标题</a:t>
            </a:r>
          </a:p>
        </p:txBody>
      </p:sp>
      <p:sp>
        <p:nvSpPr>
          <p:cNvPr id="28" name="淘宝-想搞设计PPT(倒卖必究)-28"/>
          <p:cNvSpPr txBox="1"/>
          <p:nvPr userDrawn="1"/>
        </p:nvSpPr>
        <p:spPr>
          <a:xfrm>
            <a:off x="695400" y="5461833"/>
            <a:ext cx="5019675" cy="801694"/>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请在此处输入一小段简短概括请在此处输入一小段简短概括请在此处输入一小段概括</a:t>
            </a:r>
          </a:p>
        </p:txBody>
      </p:sp>
      <p:pic>
        <p:nvPicPr>
          <p:cNvPr id="29" name="Picture 28" descr="666f330221c73f083051a8a5.jpg"/>
          <p:cNvPicPr>
            <a:picLocks noChangeAspect="1"/>
          </p:cNvPicPr>
          <p:nvPr/>
        </p:nvPicPr>
        <p:blipFill>
          <a:blip r:embed="rId4"/>
          <a:stretch>
            <a:fillRect/>
          </a:stretch>
        </p:blipFill>
        <p:spPr>
          <a:xfrm>
            <a:off x="593938" y="1806815"/>
            <a:ext cx="4348440" cy="2717775"/>
          </a:xfrm>
          <a:prstGeom prst="rect">
            <a:avLst/>
          </a:prstGeom>
        </p:spPr>
      </p:pic>
      <p:pic>
        <p:nvPicPr>
          <p:cNvPr id="30" name="Picture 29" descr="华中科技大学.png"/>
          <p:cNvPicPr>
            <a:picLocks noChangeAspect="1"/>
          </p:cNvPicPr>
          <p:nvPr/>
        </p:nvPicPr>
        <p:blipFill>
          <a:blip r:embed="rId5"/>
          <a:stretch>
            <a:fillRect/>
          </a:stretch>
        </p:blipFill>
        <p:spPr>
          <a:xfrm>
            <a:off x="9441206" y="194587"/>
            <a:ext cx="2268562" cy="4982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淘宝-想搞设计PPT(倒卖必究)-20">
            <a:extLst>
              <a:ext uri="{FF2B5EF4-FFF2-40B4-BE49-F238E27FC236}">
                <a16:creationId xmlns:a16="http://schemas.microsoft.com/office/drawing/2014/main" id="{1427E6F5-94FE-2BD7-3512-D122B4210278}"/>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9" name="淘宝-想搞设计PPT(倒卖必究)-19">
            <a:extLst>
              <a:ext uri="{FF2B5EF4-FFF2-40B4-BE49-F238E27FC236}">
                <a16:creationId xmlns:a16="http://schemas.microsoft.com/office/drawing/2014/main" id="{BD70FCA0-93FE-2C6F-93EA-569025034C3F}"/>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18" name="淘宝-想搞设计PPT(倒卖必究)-18">
            <a:extLst>
              <a:ext uri="{FF2B5EF4-FFF2-40B4-BE49-F238E27FC236}">
                <a16:creationId xmlns:a16="http://schemas.microsoft.com/office/drawing/2014/main" id="{B4BEA736-5922-363F-E996-EDEAC0D396AA}"/>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21</a:t>
            </a:fld>
            <a:endParaRPr lang="zh-CN" altLang="en-US"/>
          </a:p>
        </p:txBody>
      </p:sp>
      <p:cxnSp>
        <p:nvCxnSpPr>
          <p:cNvPr id="17" name="淘宝-想搞设计PPT(倒卖必究)-17">
            <a:extLst>
              <a:ext uri="{FF2B5EF4-FFF2-40B4-BE49-F238E27FC236}">
                <a16:creationId xmlns:a16="http://schemas.microsoft.com/office/drawing/2014/main" id="{3598645C-BFB8-03A1-44F3-99ED4420D6E3}"/>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0" name="淘宝-想搞设计PPT(倒卖必究)-10">
            <a:extLst>
              <a:ext uri="{FF2B5EF4-FFF2-40B4-BE49-F238E27FC236}">
                <a16:creationId xmlns:a16="http://schemas.microsoft.com/office/drawing/2014/main" id="{8728F82B-8351-A395-1026-A695FC366520}"/>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8" name="淘宝-想搞设计PPT(倒卖必究)-8">
            <a:extLst>
              <a:ext uri="{FF2B5EF4-FFF2-40B4-BE49-F238E27FC236}">
                <a16:creationId xmlns:a16="http://schemas.microsoft.com/office/drawing/2014/main" id="{F93A2D76-768C-C778-2E28-D39083BA3892}"/>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淘宝-想搞设计PPT(倒卖必究)-6">
            <a:extLst>
              <a:ext uri="{FF2B5EF4-FFF2-40B4-BE49-F238E27FC236}">
                <a16:creationId xmlns:a16="http://schemas.microsoft.com/office/drawing/2014/main" id="{B515CC57-9592-D76B-7561-D6F99A179CC0}"/>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6057642F-43F5-9CF9-1457-AC793C6F01CA}"/>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淘宝-想搞设计PPT(倒卖必究)-5"/>
          <p:cNvSpPr/>
          <p:nvPr/>
        </p:nvSpPr>
        <p:spPr>
          <a:xfrm>
            <a:off x="0" y="1619166"/>
            <a:ext cx="7464152" cy="4664695"/>
          </a:xfrm>
          <a:prstGeom prst="rect">
            <a:avLst/>
          </a:prstGeom>
          <a:solidFill>
            <a:srgbClr val="F2F2F2">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7" name="淘宝-想搞设计PPT(倒卖必究)-7"/>
          <p:cNvGraphicFramePr/>
          <p:nvPr>
            <p:extLst>
              <p:ext uri="{D42A27DB-BD31-4B8C-83A1-F6EECF244321}">
                <p14:modId xmlns:p14="http://schemas.microsoft.com/office/powerpoint/2010/main" val="3648617359"/>
              </p:ext>
            </p:extLst>
          </p:nvPr>
        </p:nvGraphicFramePr>
        <p:xfrm>
          <a:off x="705608" y="1732751"/>
          <a:ext cx="5432152" cy="4437525"/>
        </p:xfrm>
        <a:graphic>
          <a:graphicData uri="http://schemas.openxmlformats.org/drawingml/2006/chart">
            <c:chart xmlns:c="http://schemas.openxmlformats.org/drawingml/2006/chart" xmlns:r="http://schemas.openxmlformats.org/officeDocument/2006/relationships" r:id="rId2"/>
          </a:graphicData>
        </a:graphic>
      </p:graphicFrame>
      <p:sp>
        <p:nvSpPr>
          <p:cNvPr id="11" name="淘宝-想搞设计PPT(倒卖必究)-11"/>
          <p:cNvSpPr txBox="1"/>
          <p:nvPr/>
        </p:nvSpPr>
        <p:spPr>
          <a:xfrm>
            <a:off x="6218574" y="2364857"/>
            <a:ext cx="5267818" cy="1540358"/>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请在这里输入关于图表数据的简短概括：依次选中图表线段</a:t>
            </a:r>
            <a:r>
              <a:rPr lang="en-US" altLang="zh-CN" sz="2000" dirty="0">
                <a:solidFill>
                  <a:schemeClr val="tx1">
                    <a:lumMod val="75000"/>
                    <a:lumOff val="25000"/>
                  </a:schemeClr>
                </a:solidFill>
                <a:latin typeface="+mn-ea"/>
              </a:rPr>
              <a:t>&gt;&gt;</a:t>
            </a:r>
            <a:r>
              <a:rPr lang="zh-CN" altLang="en-US" sz="2000" dirty="0">
                <a:solidFill>
                  <a:schemeClr val="tx1">
                    <a:lumMod val="75000"/>
                    <a:lumOff val="25000"/>
                  </a:schemeClr>
                </a:solidFill>
                <a:latin typeface="+mn-ea"/>
              </a:rPr>
              <a:t>设置形状格式</a:t>
            </a:r>
            <a:r>
              <a:rPr lang="en-US" altLang="zh-CN" sz="2000" dirty="0">
                <a:solidFill>
                  <a:schemeClr val="tx1">
                    <a:lumMod val="75000"/>
                    <a:lumOff val="25000"/>
                  </a:schemeClr>
                </a:solidFill>
                <a:latin typeface="+mn-ea"/>
              </a:rPr>
              <a:t>&gt;&gt;</a:t>
            </a:r>
            <a:r>
              <a:rPr lang="zh-CN" altLang="en-US" sz="2000" dirty="0">
                <a:solidFill>
                  <a:schemeClr val="tx1">
                    <a:lumMod val="75000"/>
                    <a:lumOff val="25000"/>
                  </a:schemeClr>
                </a:solidFill>
                <a:latin typeface="+mn-ea"/>
              </a:rPr>
              <a:t>填充</a:t>
            </a:r>
            <a:r>
              <a:rPr lang="en-US" altLang="zh-CN" sz="2000" dirty="0">
                <a:solidFill>
                  <a:schemeClr val="tx1">
                    <a:lumMod val="75000"/>
                    <a:lumOff val="25000"/>
                  </a:schemeClr>
                </a:solidFill>
                <a:latin typeface="+mn-ea"/>
              </a:rPr>
              <a:t>&gt;&gt;</a:t>
            </a:r>
            <a:r>
              <a:rPr lang="zh-CN" altLang="en-US" sz="2000" dirty="0">
                <a:solidFill>
                  <a:schemeClr val="tx1">
                    <a:lumMod val="75000"/>
                    <a:lumOff val="25000"/>
                  </a:schemeClr>
                </a:solidFill>
                <a:latin typeface="+mn-ea"/>
              </a:rPr>
              <a:t>勾选最下方的“平滑线”，可更改图表线段的展示类型（平滑线或折线）。具体见画布外对比图。</a:t>
            </a:r>
          </a:p>
        </p:txBody>
      </p:sp>
      <p:sp>
        <p:nvSpPr>
          <p:cNvPr id="12" name="淘宝-想搞设计PPT(倒卖必究)-12"/>
          <p:cNvSpPr/>
          <p:nvPr/>
        </p:nvSpPr>
        <p:spPr>
          <a:xfrm>
            <a:off x="10917018" y="2161610"/>
            <a:ext cx="468000" cy="468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淘宝-想搞设计PPT(倒卖必究)-13"/>
          <p:cNvSpPr txBox="1"/>
          <p:nvPr/>
        </p:nvSpPr>
        <p:spPr>
          <a:xfrm>
            <a:off x="9252659" y="1668323"/>
            <a:ext cx="2154436" cy="461665"/>
          </a:xfrm>
          <a:prstGeom prst="rect">
            <a:avLst/>
          </a:prstGeom>
          <a:noFill/>
        </p:spPr>
        <p:txBody>
          <a:bodyPr wrap="none" lIns="0" rIns="0" rtlCol="0">
            <a:spAutoFit/>
          </a:bodyPr>
          <a:lstStyle/>
          <a:p>
            <a:r>
              <a:rPr lang="zh-CN" altLang="en-US" sz="2400" b="1" dirty="0">
                <a:solidFill>
                  <a:srgbClr val="15548D"/>
                </a:solidFill>
                <a:latin typeface="+mj-ea"/>
                <a:ea typeface="+mj-ea"/>
              </a:rPr>
              <a:t>这是一个小教程</a:t>
            </a:r>
          </a:p>
        </p:txBody>
      </p:sp>
      <p:sp>
        <p:nvSpPr>
          <p:cNvPr id="4" name="淘宝-想搞设计PPT(倒卖必究)-4"/>
          <p:cNvSpPr/>
          <p:nvPr/>
        </p:nvSpPr>
        <p:spPr>
          <a:xfrm>
            <a:off x="6137760" y="3968458"/>
            <a:ext cx="6054240" cy="2201818"/>
          </a:xfrm>
          <a:prstGeom prst="rect">
            <a:avLst/>
          </a:prstGeom>
          <a:solidFill>
            <a:srgbClr val="15548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endParaRPr>
          </a:p>
        </p:txBody>
      </p:sp>
      <p:sp>
        <p:nvSpPr>
          <p:cNvPr id="14" name="淘宝-想搞设计PPT(倒卖必究)-14"/>
          <p:cNvSpPr txBox="1"/>
          <p:nvPr/>
        </p:nvSpPr>
        <p:spPr>
          <a:xfrm>
            <a:off x="6218573" y="4114522"/>
            <a:ext cx="5267819" cy="1909690"/>
          </a:xfrm>
          <a:prstGeom prst="rect">
            <a:avLst/>
          </a:prstGeom>
          <a:noFill/>
        </p:spPr>
        <p:txBody>
          <a:bodyPr wrap="square" lIns="0" rtlCol="0">
            <a:spAutoFit/>
          </a:bodyPr>
          <a:lstStyle/>
          <a:p>
            <a:pPr algn="just">
              <a:lnSpc>
                <a:spcPct val="120000"/>
              </a:lnSpc>
            </a:pPr>
            <a:r>
              <a:rPr lang="zh-CN" altLang="en-US" sz="2000" dirty="0">
                <a:solidFill>
                  <a:schemeClr val="bg1"/>
                </a:solidFill>
                <a:latin typeface="+mn-ea"/>
              </a:rPr>
              <a:t>请在这里输入你关于此图表数据的简短概括：依次选中图表线段</a:t>
            </a:r>
            <a:r>
              <a:rPr lang="en-US" altLang="zh-CN" sz="2000" dirty="0">
                <a:solidFill>
                  <a:schemeClr val="bg1"/>
                </a:solidFill>
                <a:latin typeface="+mn-ea"/>
              </a:rPr>
              <a:t>&gt;&gt;</a:t>
            </a:r>
            <a:r>
              <a:rPr lang="zh-CN" altLang="en-US" sz="2000" dirty="0">
                <a:solidFill>
                  <a:schemeClr val="bg1"/>
                </a:solidFill>
                <a:latin typeface="+mn-ea"/>
              </a:rPr>
              <a:t>格式</a:t>
            </a:r>
            <a:r>
              <a:rPr lang="en-US" altLang="zh-CN" sz="2000" dirty="0">
                <a:solidFill>
                  <a:schemeClr val="bg1"/>
                </a:solidFill>
                <a:latin typeface="+mn-ea"/>
              </a:rPr>
              <a:t>&gt;&gt;</a:t>
            </a:r>
            <a:r>
              <a:rPr lang="zh-CN" altLang="en-US" sz="2000" dirty="0">
                <a:solidFill>
                  <a:schemeClr val="bg1"/>
                </a:solidFill>
                <a:latin typeface="+mn-ea"/>
              </a:rPr>
              <a:t>设置形状格式</a:t>
            </a:r>
            <a:r>
              <a:rPr lang="en-US" altLang="zh-CN" sz="2000" dirty="0">
                <a:solidFill>
                  <a:schemeClr val="bg1"/>
                </a:solidFill>
                <a:latin typeface="+mn-ea"/>
              </a:rPr>
              <a:t>&gt;&gt;</a:t>
            </a:r>
            <a:r>
              <a:rPr lang="zh-CN" altLang="en-US" sz="2000" dirty="0">
                <a:solidFill>
                  <a:schemeClr val="bg1"/>
                </a:solidFill>
                <a:latin typeface="+mn-ea"/>
              </a:rPr>
              <a:t>填充</a:t>
            </a:r>
            <a:r>
              <a:rPr lang="en-US" altLang="zh-CN" sz="2000" dirty="0">
                <a:solidFill>
                  <a:schemeClr val="bg1"/>
                </a:solidFill>
                <a:latin typeface="+mn-ea"/>
              </a:rPr>
              <a:t>&gt;&gt;</a:t>
            </a:r>
            <a:r>
              <a:rPr lang="zh-CN" altLang="en-US" sz="2000" dirty="0">
                <a:solidFill>
                  <a:schemeClr val="bg1"/>
                </a:solidFill>
                <a:latin typeface="+mn-ea"/>
              </a:rPr>
              <a:t>勾选最下方的“平滑线”，可更改图表线段的展示类型（平滑线或折线）。具体可参照画布外对比图。</a:t>
            </a:r>
          </a:p>
        </p:txBody>
      </p:sp>
      <p:grpSp>
        <p:nvGrpSpPr>
          <p:cNvPr id="22" name="组合 21"/>
          <p:cNvGrpSpPr/>
          <p:nvPr/>
        </p:nvGrpSpPr>
        <p:grpSpPr>
          <a:xfrm>
            <a:off x="-3973799" y="3065463"/>
            <a:ext cx="2905125" cy="1243013"/>
            <a:chOff x="13527088" y="3065463"/>
            <a:chExt cx="2905125" cy="1243013"/>
          </a:xfrm>
        </p:grpSpPr>
        <p:sp>
          <p:nvSpPr>
            <p:cNvPr id="9" name="淘宝-想搞设计PPT(倒卖必究)-9"/>
            <p:cNvSpPr/>
            <p:nvPr/>
          </p:nvSpPr>
          <p:spPr bwMode="auto">
            <a:xfrm>
              <a:off x="13527088" y="3065463"/>
              <a:ext cx="2905125" cy="923925"/>
            </a:xfrm>
            <a:custGeom>
              <a:avLst/>
              <a:gdLst>
                <a:gd name="T0" fmla="*/ 0 w 1830"/>
                <a:gd name="T1" fmla="*/ 57 h 582"/>
                <a:gd name="T2" fmla="*/ 612 w 1830"/>
                <a:gd name="T3" fmla="*/ 582 h 582"/>
                <a:gd name="T4" fmla="*/ 1223 w 1830"/>
                <a:gd name="T5" fmla="*/ 288 h 582"/>
                <a:gd name="T6" fmla="*/ 1830 w 1830"/>
                <a:gd name="T7" fmla="*/ 0 h 582"/>
              </a:gdLst>
              <a:ahLst/>
              <a:cxnLst>
                <a:cxn ang="0">
                  <a:pos x="T0" y="T1"/>
                </a:cxn>
                <a:cxn ang="0">
                  <a:pos x="T2" y="T3"/>
                </a:cxn>
                <a:cxn ang="0">
                  <a:pos x="T4" y="T5"/>
                </a:cxn>
                <a:cxn ang="0">
                  <a:pos x="T6" y="T7"/>
                </a:cxn>
              </a:cxnLst>
              <a:rect l="0" t="0" r="r" b="b"/>
              <a:pathLst>
                <a:path w="1830" h="582">
                  <a:moveTo>
                    <a:pt x="0" y="57"/>
                  </a:moveTo>
                  <a:lnTo>
                    <a:pt x="612" y="582"/>
                  </a:lnTo>
                  <a:lnTo>
                    <a:pt x="1223" y="288"/>
                  </a:lnTo>
                  <a:lnTo>
                    <a:pt x="1830" y="0"/>
                  </a:lnTo>
                </a:path>
              </a:pathLst>
            </a:custGeom>
            <a:noFill/>
            <a:ln w="23813" cap="rnd">
              <a:solidFill>
                <a:srgbClr val="15548D"/>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淘宝-想搞设计PPT(倒卖必究)-15"/>
            <p:cNvSpPr/>
            <p:nvPr/>
          </p:nvSpPr>
          <p:spPr bwMode="auto">
            <a:xfrm>
              <a:off x="13527088" y="3106738"/>
              <a:ext cx="2905125" cy="1201738"/>
            </a:xfrm>
            <a:custGeom>
              <a:avLst/>
              <a:gdLst>
                <a:gd name="T0" fmla="*/ 0 w 1830"/>
                <a:gd name="T1" fmla="*/ 587 h 757"/>
                <a:gd name="T2" fmla="*/ 612 w 1830"/>
                <a:gd name="T3" fmla="*/ 0 h 757"/>
                <a:gd name="T4" fmla="*/ 1223 w 1830"/>
                <a:gd name="T5" fmla="*/ 757 h 757"/>
                <a:gd name="T6" fmla="*/ 1830 w 1830"/>
                <a:gd name="T7" fmla="*/ 468 h 757"/>
              </a:gdLst>
              <a:ahLst/>
              <a:cxnLst>
                <a:cxn ang="0">
                  <a:pos x="T0" y="T1"/>
                </a:cxn>
                <a:cxn ang="0">
                  <a:pos x="T2" y="T3"/>
                </a:cxn>
                <a:cxn ang="0">
                  <a:pos x="T4" y="T5"/>
                </a:cxn>
                <a:cxn ang="0">
                  <a:pos x="T6" y="T7"/>
                </a:cxn>
              </a:cxnLst>
              <a:rect l="0" t="0" r="r" b="b"/>
              <a:pathLst>
                <a:path w="1830" h="757">
                  <a:moveTo>
                    <a:pt x="0" y="587"/>
                  </a:moveTo>
                  <a:lnTo>
                    <a:pt x="612" y="0"/>
                  </a:lnTo>
                  <a:lnTo>
                    <a:pt x="1223" y="757"/>
                  </a:lnTo>
                  <a:lnTo>
                    <a:pt x="1830" y="468"/>
                  </a:lnTo>
                </a:path>
              </a:pathLst>
            </a:custGeom>
            <a:noFill/>
            <a:ln w="23813" cap="rnd">
              <a:solidFill>
                <a:srgbClr val="15548D"/>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pic>
        <p:nvPicPr>
          <p:cNvPr id="23" name="Picture 22" descr="华中科技大学.png"/>
          <p:cNvPicPr>
            <a:picLocks noChangeAspect="1"/>
          </p:cNvPicPr>
          <p:nvPr/>
        </p:nvPicPr>
        <p:blipFill>
          <a:blip r:embed="rId4"/>
          <a:stretch>
            <a:fillRect/>
          </a:stretch>
        </p:blipFill>
        <p:spPr>
          <a:xfrm>
            <a:off x="9441206" y="194587"/>
            <a:ext cx="2268562" cy="49827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a:extLst>
              <a:ext uri="{FF2B5EF4-FFF2-40B4-BE49-F238E27FC236}">
                <a16:creationId xmlns:a16="http://schemas.microsoft.com/office/drawing/2014/main" id="{A11E8F7C-A5C7-A96D-BD4D-70F8269F7298}"/>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3" name="淘宝-想搞设计PPT(倒卖必究)-13">
            <a:extLst>
              <a:ext uri="{FF2B5EF4-FFF2-40B4-BE49-F238E27FC236}">
                <a16:creationId xmlns:a16="http://schemas.microsoft.com/office/drawing/2014/main" id="{1929AE9E-422D-0C77-2839-0166D9F786F5}"/>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12" name="淘宝-想搞设计PPT(倒卖必究)-12">
            <a:extLst>
              <a:ext uri="{FF2B5EF4-FFF2-40B4-BE49-F238E27FC236}">
                <a16:creationId xmlns:a16="http://schemas.microsoft.com/office/drawing/2014/main" id="{4ACFBAE7-0118-B282-22A3-35C1DF9D8791}"/>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22</a:t>
            </a:fld>
            <a:endParaRPr lang="zh-CN" altLang="en-US"/>
          </a:p>
        </p:txBody>
      </p:sp>
      <p:cxnSp>
        <p:nvCxnSpPr>
          <p:cNvPr id="11" name="淘宝-想搞设计PPT(倒卖必究)-11">
            <a:extLst>
              <a:ext uri="{FF2B5EF4-FFF2-40B4-BE49-F238E27FC236}">
                <a16:creationId xmlns:a16="http://schemas.microsoft.com/office/drawing/2014/main" id="{980CF9F8-0491-457A-EFC5-164A61F9543D}"/>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9" name="淘宝-想搞设计PPT(倒卖必究)-9">
            <a:extLst>
              <a:ext uri="{FF2B5EF4-FFF2-40B4-BE49-F238E27FC236}">
                <a16:creationId xmlns:a16="http://schemas.microsoft.com/office/drawing/2014/main" id="{7231532E-52A4-FA61-DBF6-B98EA1E4AF60}"/>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8" name="淘宝-想搞设计PPT(倒卖必究)-8">
            <a:extLst>
              <a:ext uri="{FF2B5EF4-FFF2-40B4-BE49-F238E27FC236}">
                <a16:creationId xmlns:a16="http://schemas.microsoft.com/office/drawing/2014/main" id="{E80EDFC2-C9AE-50B2-6CAC-E4AA86B0E027}"/>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淘宝-想搞设计PPT(倒卖必究)-7">
            <a:extLst>
              <a:ext uri="{FF2B5EF4-FFF2-40B4-BE49-F238E27FC236}">
                <a16:creationId xmlns:a16="http://schemas.microsoft.com/office/drawing/2014/main" id="{18369A6B-2F25-A95A-977D-B9958E56B34F}"/>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FF8D809C-FEF5-30A8-7A4A-581CCDEDE3A0}"/>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4" name="淘宝-想搞设计PPT(倒卖必究)-4"/>
          <p:cNvGraphicFramePr>
            <a:graphicFrameLocks noGrp="1"/>
          </p:cNvGraphicFramePr>
          <p:nvPr>
            <p:extLst>
              <p:ext uri="{D42A27DB-BD31-4B8C-83A1-F6EECF244321}">
                <p14:modId xmlns:p14="http://schemas.microsoft.com/office/powerpoint/2010/main" val="2339624051"/>
              </p:ext>
            </p:extLst>
          </p:nvPr>
        </p:nvGraphicFramePr>
        <p:xfrm>
          <a:off x="690456" y="1714330"/>
          <a:ext cx="10811088" cy="2892704"/>
        </p:xfrm>
        <a:graphic>
          <a:graphicData uri="http://schemas.openxmlformats.org/drawingml/2006/table">
            <a:tbl>
              <a:tblPr firstRow="1" bandRow="1">
                <a:tableStyleId>{5C22544A-7EE6-4342-B048-85BDC9FD1C3A}</a:tableStyleId>
              </a:tblPr>
              <a:tblGrid>
                <a:gridCol w="1351386">
                  <a:extLst>
                    <a:ext uri="{9D8B030D-6E8A-4147-A177-3AD203B41FA5}">
                      <a16:colId xmlns:a16="http://schemas.microsoft.com/office/drawing/2014/main" val="20000"/>
                    </a:ext>
                  </a:extLst>
                </a:gridCol>
                <a:gridCol w="1351386">
                  <a:extLst>
                    <a:ext uri="{9D8B030D-6E8A-4147-A177-3AD203B41FA5}">
                      <a16:colId xmlns:a16="http://schemas.microsoft.com/office/drawing/2014/main" val="20001"/>
                    </a:ext>
                  </a:extLst>
                </a:gridCol>
                <a:gridCol w="1351386">
                  <a:extLst>
                    <a:ext uri="{9D8B030D-6E8A-4147-A177-3AD203B41FA5}">
                      <a16:colId xmlns:a16="http://schemas.microsoft.com/office/drawing/2014/main" val="20002"/>
                    </a:ext>
                  </a:extLst>
                </a:gridCol>
                <a:gridCol w="1351386">
                  <a:extLst>
                    <a:ext uri="{9D8B030D-6E8A-4147-A177-3AD203B41FA5}">
                      <a16:colId xmlns:a16="http://schemas.microsoft.com/office/drawing/2014/main" val="20003"/>
                    </a:ext>
                  </a:extLst>
                </a:gridCol>
                <a:gridCol w="1351386">
                  <a:extLst>
                    <a:ext uri="{9D8B030D-6E8A-4147-A177-3AD203B41FA5}">
                      <a16:colId xmlns:a16="http://schemas.microsoft.com/office/drawing/2014/main" val="20004"/>
                    </a:ext>
                  </a:extLst>
                </a:gridCol>
                <a:gridCol w="1351386">
                  <a:extLst>
                    <a:ext uri="{9D8B030D-6E8A-4147-A177-3AD203B41FA5}">
                      <a16:colId xmlns:a16="http://schemas.microsoft.com/office/drawing/2014/main" val="20005"/>
                    </a:ext>
                  </a:extLst>
                </a:gridCol>
                <a:gridCol w="1351386">
                  <a:extLst>
                    <a:ext uri="{9D8B030D-6E8A-4147-A177-3AD203B41FA5}">
                      <a16:colId xmlns:a16="http://schemas.microsoft.com/office/drawing/2014/main" val="20006"/>
                    </a:ext>
                  </a:extLst>
                </a:gridCol>
                <a:gridCol w="1351386">
                  <a:extLst>
                    <a:ext uri="{9D8B030D-6E8A-4147-A177-3AD203B41FA5}">
                      <a16:colId xmlns:a16="http://schemas.microsoft.com/office/drawing/2014/main" val="20007"/>
                    </a:ext>
                  </a:extLst>
                </a:gridCol>
              </a:tblGrid>
              <a:tr h="493256">
                <a:tc>
                  <a:txBody>
                    <a:bodyPr/>
                    <a:lstStyle/>
                    <a:p>
                      <a:endParaRPr lang="zh-CN" altLang="en-US" sz="2400" dirty="0"/>
                    </a:p>
                  </a:txBody>
                  <a:tcPr marL="121625" marR="121625" marT="60812" marB="60812">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r>
                        <a:rPr lang="zh-CN" altLang="en-US" sz="1600" b="1" dirty="0">
                          <a:solidFill>
                            <a:schemeClr val="tx1">
                              <a:lumMod val="85000"/>
                              <a:lumOff val="15000"/>
                            </a:schemeClr>
                          </a:solidFill>
                        </a:rPr>
                        <a:t>类别 </a:t>
                      </a:r>
                      <a:r>
                        <a:rPr lang="en-US" altLang="zh-CN" sz="1600" b="1" dirty="0">
                          <a:solidFill>
                            <a:schemeClr val="tx1">
                              <a:lumMod val="85000"/>
                              <a:lumOff val="15000"/>
                            </a:schemeClr>
                          </a:solidFill>
                          <a:latin typeface="+mj-lt"/>
                        </a:rPr>
                        <a:t>1</a:t>
                      </a:r>
                      <a:endParaRPr lang="zh-CN" altLang="en-US" sz="1600" b="1" dirty="0">
                        <a:solidFill>
                          <a:schemeClr val="tx1">
                            <a:lumMod val="85000"/>
                            <a:lumOff val="15000"/>
                          </a:schemeClr>
                        </a:solidFill>
                        <a:latin typeface="+mj-lt"/>
                      </a:endParaRPr>
                    </a:p>
                  </a:txBody>
                  <a:tcPr marL="121625" marR="121625" marT="60812" marB="60812" anchor="ctr">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2</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3</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4</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5</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6</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7</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0000"/>
                  </a:ext>
                </a:extLst>
              </a:tr>
              <a:tr h="493256">
                <a:tc>
                  <a:txBody>
                    <a:bodyPr/>
                    <a:lstStyle/>
                    <a:p>
                      <a:pPr algn="ctr"/>
                      <a:r>
                        <a:rPr lang="zh-CN" altLang="en-US" sz="1600" b="1" dirty="0">
                          <a:solidFill>
                            <a:schemeClr val="tx1">
                              <a:lumMod val="85000"/>
                              <a:lumOff val="15000"/>
                            </a:schemeClr>
                          </a:solidFill>
                          <a:latin typeface="+mj-ea"/>
                          <a:ea typeface="+mj-ea"/>
                        </a:rPr>
                        <a:t>系列一</a:t>
                      </a:r>
                    </a:p>
                  </a:txBody>
                  <a:tcPr marL="121625" marR="121625" marT="60812" marB="60812" anchor="ctr">
                    <a:lnT w="12700" cap="flat" cmpd="sng" algn="ctr">
                      <a:solidFill>
                        <a:schemeClr val="accent2"/>
                      </a:solidFill>
                      <a:prstDash val="solid"/>
                      <a:round/>
                      <a:headEnd type="none" w="med" len="med"/>
                      <a:tailEnd type="none" w="med" len="med"/>
                    </a:lnT>
                    <a:noFill/>
                  </a:tcPr>
                </a:tc>
                <a:tc>
                  <a:txBody>
                    <a:bodyPr/>
                    <a:lstStyle/>
                    <a:p>
                      <a:pPr algn="ctr"/>
                      <a:r>
                        <a:rPr lang="en-US" altLang="zh-CN" sz="2000" dirty="0"/>
                        <a:t>2.14</a:t>
                      </a:r>
                      <a:endParaRPr lang="zh-CN" altLang="en-US" sz="2000" dirty="0"/>
                    </a:p>
                  </a:txBody>
                  <a:tcPr marL="121625" marR="121625" marT="60812" marB="60812" anchor="ctr">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5.18</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7.56</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4.23</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1.22</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4.50</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3.98</a:t>
                      </a:r>
                      <a:endParaRPr lang="zh-CN" altLang="en-US" sz="2000" dirty="0"/>
                    </a:p>
                  </a:txBody>
                  <a:tcPr marL="121625" marR="121625" marT="60812" marB="60812" anchor="ctr">
                    <a:lnL w="28575" cap="flat" cmpd="sng" algn="ctr">
                      <a:noFill/>
                      <a:prstDash val="solid"/>
                      <a:round/>
                      <a:headEnd type="none" w="med" len="med"/>
                      <a:tailEnd type="none" w="med" len="med"/>
                    </a:lnL>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493256">
                <a:tc>
                  <a:txBody>
                    <a:bodyPr/>
                    <a:lstStyle/>
                    <a:p>
                      <a:pPr marL="0" algn="ctr" defTabSz="914400" rtl="0" eaLnBrk="1" latinLnBrk="0" hangingPunct="1"/>
                      <a:r>
                        <a:rPr lang="zh-CN" altLang="en-US" sz="1600" b="1" kern="1200" dirty="0">
                          <a:solidFill>
                            <a:schemeClr val="tx1">
                              <a:lumMod val="85000"/>
                              <a:lumOff val="15000"/>
                            </a:schemeClr>
                          </a:solidFill>
                          <a:latin typeface="+mj-ea"/>
                          <a:ea typeface="+mj-ea"/>
                          <a:cs typeface="+mn-cs"/>
                        </a:rPr>
                        <a:t>系列二</a:t>
                      </a:r>
                    </a:p>
                  </a:txBody>
                  <a:tcPr marL="121625" marR="121625" marT="60812" marB="60812" anchor="ctr">
                    <a:noFill/>
                  </a:tcPr>
                </a:tc>
                <a:tc>
                  <a:txBody>
                    <a:bodyPr/>
                    <a:lstStyle/>
                    <a:p>
                      <a:pPr algn="ctr"/>
                      <a:r>
                        <a:rPr lang="en-US" altLang="zh-CN" sz="2000" dirty="0"/>
                        <a:t>3.28</a:t>
                      </a:r>
                      <a:endParaRPr lang="zh-CN" altLang="en-US" sz="2000" dirty="0"/>
                    </a:p>
                  </a:txBody>
                  <a:tcPr marL="121625" marR="121625" marT="60812" marB="60812" anchor="ct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8.67</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7.65</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1.06</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3.45</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6.54</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9.23</a:t>
                      </a:r>
                      <a:endParaRPr lang="zh-CN" altLang="en-US" sz="2000" dirty="0"/>
                    </a:p>
                  </a:txBody>
                  <a:tcPr marL="121625" marR="121625" marT="60812" marB="60812" anchor="ctr">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493256">
                <a:tc>
                  <a:txBody>
                    <a:bodyPr/>
                    <a:lstStyle/>
                    <a:p>
                      <a:pPr marL="0" algn="ctr" defTabSz="914400" rtl="0" eaLnBrk="1" latinLnBrk="0" hangingPunct="1"/>
                      <a:r>
                        <a:rPr lang="zh-CN" altLang="en-US" sz="1600" b="1" kern="1200" dirty="0">
                          <a:solidFill>
                            <a:schemeClr val="tx1">
                              <a:lumMod val="85000"/>
                              <a:lumOff val="15000"/>
                            </a:schemeClr>
                          </a:solidFill>
                          <a:latin typeface="+mj-ea"/>
                          <a:ea typeface="+mj-ea"/>
                          <a:cs typeface="+mn-cs"/>
                        </a:rPr>
                        <a:t>系列三</a:t>
                      </a:r>
                    </a:p>
                  </a:txBody>
                  <a:tcPr marL="121625" marR="121625" marT="60812" marB="60812" anchor="ctr">
                    <a:noFill/>
                  </a:tcPr>
                </a:tc>
                <a:tc>
                  <a:txBody>
                    <a:bodyPr/>
                    <a:lstStyle/>
                    <a:p>
                      <a:pPr algn="ctr"/>
                      <a:r>
                        <a:rPr lang="en-US" altLang="zh-CN" sz="2000" dirty="0"/>
                        <a:t>9.67</a:t>
                      </a:r>
                      <a:endParaRPr lang="zh-CN" altLang="en-US" sz="2000" dirty="0"/>
                    </a:p>
                  </a:txBody>
                  <a:tcPr marL="121625" marR="121625" marT="60812" marB="60812" anchor="ct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5.91</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4.69</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7.31</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4.89</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2.27</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5.98</a:t>
                      </a:r>
                      <a:endParaRPr lang="zh-CN" altLang="en-US" sz="2000" dirty="0"/>
                    </a:p>
                  </a:txBody>
                  <a:tcPr marL="121625" marR="121625" marT="60812" marB="60812" anchor="ctr">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493256">
                <a:tc>
                  <a:txBody>
                    <a:bodyPr/>
                    <a:lstStyle/>
                    <a:p>
                      <a:pPr marL="0" algn="ctr" defTabSz="914400" rtl="0" eaLnBrk="1" latinLnBrk="0" hangingPunct="1"/>
                      <a:r>
                        <a:rPr lang="zh-CN" altLang="en-US" sz="1600" b="1" kern="1200" dirty="0">
                          <a:solidFill>
                            <a:schemeClr val="tx1">
                              <a:lumMod val="85000"/>
                              <a:lumOff val="15000"/>
                            </a:schemeClr>
                          </a:solidFill>
                          <a:latin typeface="+mj-ea"/>
                          <a:ea typeface="+mj-ea"/>
                          <a:cs typeface="+mn-cs"/>
                        </a:rPr>
                        <a:t>系列四</a:t>
                      </a:r>
                    </a:p>
                  </a:txBody>
                  <a:tcPr marL="121625" marR="121625" marT="60812" marB="60812" anchor="ctr">
                    <a:noFill/>
                  </a:tcPr>
                </a:tc>
                <a:tc>
                  <a:txBody>
                    <a:bodyPr/>
                    <a:lstStyle/>
                    <a:p>
                      <a:pPr algn="ctr"/>
                      <a:r>
                        <a:rPr lang="en-US" altLang="zh-CN" sz="2000" dirty="0"/>
                        <a:t>4.43</a:t>
                      </a:r>
                      <a:endParaRPr lang="zh-CN" altLang="en-US" sz="2000" dirty="0"/>
                    </a:p>
                  </a:txBody>
                  <a:tcPr marL="121625" marR="121625" marT="60812" marB="60812" anchor="ct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7.66</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6.34</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3.47</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8.31</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3.56</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6.93</a:t>
                      </a:r>
                      <a:endParaRPr lang="zh-CN" altLang="en-US" sz="2000" dirty="0"/>
                    </a:p>
                  </a:txBody>
                  <a:tcPr marL="121625" marR="121625" marT="60812" marB="60812" anchor="ctr">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342032">
                <a:tc>
                  <a:txBody>
                    <a:bodyPr/>
                    <a:lstStyle/>
                    <a:p>
                      <a:pPr marL="0" algn="ctr" defTabSz="914400" rtl="0" eaLnBrk="1" latinLnBrk="0" hangingPunct="1"/>
                      <a:r>
                        <a:rPr lang="zh-CN" altLang="en-US" sz="1600" b="1" kern="1200" dirty="0">
                          <a:solidFill>
                            <a:schemeClr val="tx1">
                              <a:lumMod val="85000"/>
                              <a:lumOff val="15000"/>
                            </a:schemeClr>
                          </a:solidFill>
                          <a:latin typeface="+mj-ea"/>
                          <a:ea typeface="+mj-ea"/>
                          <a:cs typeface="+mn-cs"/>
                        </a:rPr>
                        <a:t>系列五</a:t>
                      </a:r>
                    </a:p>
                  </a:txBody>
                  <a:tcPr marL="121625" marR="121625" marT="60812" marB="60812" anchor="ctr">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7.37</a:t>
                      </a:r>
                      <a:endParaRPr lang="zh-CN" altLang="en-US" sz="2000" dirty="0"/>
                    </a:p>
                  </a:txBody>
                  <a:tcPr marL="121625" marR="121625" marT="60812" marB="60812" anchor="ct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5.94</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2.15</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9.17</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6,57</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4.25</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7.39</a:t>
                      </a:r>
                      <a:endParaRPr lang="zh-CN" altLang="en-US" sz="2000" dirty="0"/>
                    </a:p>
                  </a:txBody>
                  <a:tcPr marL="121625" marR="121625" marT="60812" marB="60812" anchor="ctr">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淘宝-想搞设计PPT(倒卖必究)-5"/>
          <p:cNvSpPr txBox="1"/>
          <p:nvPr/>
        </p:nvSpPr>
        <p:spPr>
          <a:xfrm>
            <a:off x="3253979" y="1256338"/>
            <a:ext cx="5684043" cy="338554"/>
          </a:xfrm>
          <a:prstGeom prst="rect">
            <a:avLst/>
          </a:prstGeom>
          <a:noFill/>
        </p:spPr>
        <p:txBody>
          <a:bodyPr wrap="square" rtlCol="0">
            <a:spAutoFit/>
          </a:bodyPr>
          <a:lstStyle/>
          <a:p>
            <a:pPr algn="ctr"/>
            <a:r>
              <a:rPr lang="zh-CN" altLang="en-US" sz="1600" dirty="0">
                <a:solidFill/>
              </a:rPr>
              <a:t>表 </a:t>
            </a:r>
            <a:r>
              <a:rPr lang="en-US" altLang="zh-CN" sz="1600" dirty="0"/>
              <a:t>1-2  </a:t>
            </a:r>
            <a:r>
              <a:rPr lang="zh-CN" altLang="en-US" sz="1600" dirty="0"/>
              <a:t>表格名称</a:t>
            </a:r>
          </a:p>
        </p:txBody>
      </p:sp>
      <p:sp>
        <p:nvSpPr>
          <p:cNvPr id="6" name="淘宝-想搞设计PPT(倒卖必究)-6"/>
          <p:cNvSpPr txBox="1"/>
          <p:nvPr/>
        </p:nvSpPr>
        <p:spPr>
          <a:xfrm>
            <a:off x="727770" y="4812370"/>
            <a:ext cx="10736461" cy="1424942"/>
          </a:xfrm>
          <a:prstGeom prst="rect">
            <a:avLst/>
          </a:prstGeom>
          <a:noFill/>
        </p:spPr>
        <p:txBody>
          <a:bodyPr wrap="square" lIns="90000" rtlCol="0">
            <a:spAutoFit/>
          </a:bodyPr>
          <a:lstStyle/>
          <a:p>
            <a:pPr algn="just">
              <a:lnSpc>
                <a:spcPct val="150000"/>
              </a:lnSpc>
            </a:pPr>
            <a:r>
              <a:rPr lang="zh-CN" altLang="en-US" sz="2000" dirty="0">
                <a:solidFill>
                  <a:schemeClr val="tx1">
                    <a:lumMod val="75000"/>
                    <a:lumOff val="25000"/>
                  </a:schemeClr>
                </a:solidFill>
                <a:latin typeface="+mn-ea"/>
              </a:rPr>
              <a:t>输入简短概括输入简短概括输入简短概括输入输入简短概括简短概括输入简短概括输入简短概括输入简短概括输入简短概括输入简短概括输入简短概括输入简短概括输入简短概括输入简短概括输入简短概括输入简短概括输入简短概括输入简短概括输入简短概括</a:t>
            </a:r>
          </a:p>
        </p:txBody>
      </p:sp>
      <p:pic>
        <p:nvPicPr>
          <p:cNvPr id="16" name="Picture 15" descr="华中科技大学.png"/>
          <p:cNvPicPr>
            <a:picLocks noChangeAspect="1"/>
          </p:cNvPicPr>
          <p:nvPr/>
        </p:nvPicPr>
        <p:blipFill>
          <a:blip r:embed="rId4"/>
          <a:stretch>
            <a:fillRect/>
          </a:stretch>
        </p:blipFill>
        <p:spPr>
          <a:xfrm>
            <a:off x="9441206" y="194587"/>
            <a:ext cx="2268562" cy="4982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淘宝-想搞设计PPT(倒卖必究)-11">
            <a:extLst>
              <a:ext uri="{FF2B5EF4-FFF2-40B4-BE49-F238E27FC236}">
                <a16:creationId xmlns:a16="http://schemas.microsoft.com/office/drawing/2014/main" id="{5BB4C4F7-F8F3-F51A-85D0-554CED51DA10}"/>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0" name="淘宝-想搞设计PPT(倒卖必究)-10">
            <a:extLst>
              <a:ext uri="{FF2B5EF4-FFF2-40B4-BE49-F238E27FC236}">
                <a16:creationId xmlns:a16="http://schemas.microsoft.com/office/drawing/2014/main" id="{82D9381E-D127-0024-ED0C-AF975FE1F9A1}"/>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9" name="淘宝-想搞设计PPT(倒卖必究)-9">
            <a:extLst>
              <a:ext uri="{FF2B5EF4-FFF2-40B4-BE49-F238E27FC236}">
                <a16:creationId xmlns:a16="http://schemas.microsoft.com/office/drawing/2014/main" id="{738FD7C5-B181-B4A3-CA52-557B86394170}"/>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23</a:t>
            </a:fld>
            <a:endParaRPr lang="zh-CN" altLang="en-US"/>
          </a:p>
        </p:txBody>
      </p:sp>
      <p:cxnSp>
        <p:nvCxnSpPr>
          <p:cNvPr id="8" name="淘宝-想搞设计PPT(倒卖必究)-8">
            <a:extLst>
              <a:ext uri="{FF2B5EF4-FFF2-40B4-BE49-F238E27FC236}">
                <a16:creationId xmlns:a16="http://schemas.microsoft.com/office/drawing/2014/main" id="{EF1303E8-A8FC-CD8C-01AD-3DEC2B266F72}"/>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6" name="淘宝-想搞设计PPT(倒卖必究)-6">
            <a:extLst>
              <a:ext uri="{FF2B5EF4-FFF2-40B4-BE49-F238E27FC236}">
                <a16:creationId xmlns:a16="http://schemas.microsoft.com/office/drawing/2014/main" id="{522DB22C-9FCE-529F-F60F-928DA95C75F8}"/>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5" name="淘宝-想搞设计PPT(倒卖必究)-5">
            <a:extLst>
              <a:ext uri="{FF2B5EF4-FFF2-40B4-BE49-F238E27FC236}">
                <a16:creationId xmlns:a16="http://schemas.microsoft.com/office/drawing/2014/main" id="{2EC6FB57-E6FB-28FC-09DE-1EF5CF9E34EC}"/>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0ED6514E-84B4-FB79-5603-9922FC7E7982}"/>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4E22EF19-7C5E-D8AF-9BFB-DBD05EB32D0D}"/>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13" name="淘宝-想搞设计PPT(倒卖必究)-13"/>
          <p:cNvSpPr/>
          <p:nvPr/>
        </p:nvSpPr>
        <p:spPr>
          <a:xfrm>
            <a:off x="705386" y="1659924"/>
            <a:ext cx="2448272" cy="3760385"/>
          </a:xfrm>
          <a:prstGeom prst="rect">
            <a:avLst/>
          </a:prstGeom>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tx1">
                  <a:lumMod val="85000"/>
                  <a:lumOff val="15000"/>
                </a:schemeClr>
              </a:solidFill>
            </a:endParaRPr>
          </a:p>
        </p:txBody>
      </p:sp>
      <p:sp>
        <p:nvSpPr>
          <p:cNvPr id="12" name="淘宝-想搞设计PPT(倒卖必究)-12"/>
          <p:cNvSpPr txBox="1"/>
          <p:nvPr/>
        </p:nvSpPr>
        <p:spPr>
          <a:xfrm>
            <a:off x="598427" y="1198259"/>
            <a:ext cx="1107997" cy="461665"/>
          </a:xfrm>
          <a:prstGeom prst="rect">
            <a:avLst/>
          </a:prstGeom>
        </p:spPr>
        <p:txBody>
          <a:bodyPr wrap="none" rtlCol="0">
            <a:spAutoFit/>
          </a:bodyPr>
          <a:lstStyle/>
          <a:p>
            <a:pPr algn="ctr"/>
            <a:r>
              <a:rPr lang="zh-CN" altLang="en-US" sz="2400" b="1" dirty="0">
                <a:solidFill>
                  <a:srgbClr val="15548D"/>
                </a:solidFill>
                <a:latin typeface="+mj-ea"/>
                <a:ea typeface="+mj-ea"/>
              </a:rPr>
              <a:t>关键词</a:t>
            </a:r>
          </a:p>
        </p:txBody>
      </p:sp>
      <p:sp>
        <p:nvSpPr>
          <p:cNvPr id="25" name="淘宝-想搞设计PPT(倒卖必究)-25"/>
          <p:cNvSpPr txBox="1"/>
          <p:nvPr/>
        </p:nvSpPr>
        <p:spPr>
          <a:xfrm>
            <a:off x="806703" y="1899533"/>
            <a:ext cx="2245638" cy="3494739"/>
          </a:xfrm>
          <a:prstGeom prst="rect">
            <a:avLst/>
          </a:prstGeom>
          <a:noFill/>
        </p:spPr>
        <p:txBody>
          <a:bodyPr wrap="square" rtlCol="0">
            <a:spAutoFit/>
          </a:bodyPr>
          <a:lstStyle/>
          <a:p>
            <a:pPr algn="just">
              <a:lnSpc>
                <a:spcPct val="140000"/>
              </a:lnSpc>
            </a:pPr>
            <a:r>
              <a:rPr lang="zh-CN" altLang="en-US" sz="2000" dirty="0">
                <a:solidFill>
                  <a:schemeClr val="tx1">
                    <a:lumMod val="75000"/>
                    <a:lumOff val="25000"/>
                  </a:schemeClr>
                </a:solidFill>
                <a:latin typeface="+mn-ea"/>
              </a:rPr>
              <a:t>请在这里输入你的正文，详细阐述与关键词标题相关的具体内容。你可以从研究背景、研究方法、数据分析、结论与建议等方面展开论述</a:t>
            </a:r>
          </a:p>
        </p:txBody>
      </p:sp>
      <p:sp useBgFill="1">
        <p:nvSpPr>
          <p:cNvPr id="17" name="淘宝-想搞设计PPT(倒卖必究)-17"/>
          <p:cNvSpPr/>
          <p:nvPr/>
        </p:nvSpPr>
        <p:spPr>
          <a:xfrm>
            <a:off x="3475522" y="2384196"/>
            <a:ext cx="2448272" cy="3760385"/>
          </a:xfrm>
          <a:prstGeom prst="rect">
            <a:avLst/>
          </a:prstGeom>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淘宝-想搞设计PPT(倒卖必究)-18"/>
          <p:cNvSpPr txBox="1"/>
          <p:nvPr/>
        </p:nvSpPr>
        <p:spPr>
          <a:xfrm>
            <a:off x="3368563" y="1922531"/>
            <a:ext cx="1107997" cy="461665"/>
          </a:xfrm>
          <a:prstGeom prst="rect">
            <a:avLst/>
          </a:prstGeom>
        </p:spPr>
        <p:txBody>
          <a:bodyPr wrap="none" rtlCol="0">
            <a:spAutoFit/>
          </a:bodyPr>
          <a:lstStyle/>
          <a:p>
            <a:pPr algn="ctr"/>
            <a:r>
              <a:rPr lang="zh-CN" altLang="en-US" sz="2400" b="1" dirty="0">
                <a:solidFill>
                  <a:srgbClr val="15548D"/>
                </a:solidFill>
                <a:latin typeface="+mj-ea"/>
                <a:ea typeface="+mj-ea"/>
              </a:rPr>
              <a:t>关键词</a:t>
            </a:r>
          </a:p>
        </p:txBody>
      </p:sp>
      <p:sp>
        <p:nvSpPr>
          <p:cNvPr id="27" name="淘宝-想搞设计PPT(倒卖必究)-27"/>
          <p:cNvSpPr txBox="1"/>
          <p:nvPr/>
        </p:nvSpPr>
        <p:spPr>
          <a:xfrm>
            <a:off x="3576839" y="2623805"/>
            <a:ext cx="2245638" cy="3494739"/>
          </a:xfrm>
          <a:prstGeom prst="rect">
            <a:avLst/>
          </a:prstGeom>
          <a:noFill/>
        </p:spPr>
        <p:txBody>
          <a:bodyPr wrap="square" rtlCol="0">
            <a:spAutoFit/>
          </a:bodyPr>
          <a:lstStyle/>
          <a:p>
            <a:pPr algn="just">
              <a:lnSpc>
                <a:spcPct val="140000"/>
              </a:lnSpc>
            </a:pPr>
            <a:r>
              <a:rPr lang="zh-CN" altLang="en-US" sz="2000" dirty="0">
                <a:solidFill>
                  <a:schemeClr val="tx1">
                    <a:lumMod val="75000"/>
                    <a:lumOff val="25000"/>
                  </a:schemeClr>
                </a:solidFill>
                <a:latin typeface="+mn-ea"/>
              </a:rPr>
              <a:t>请在这里输入你的正文，详细阐述与关键词标题相关的具体内容。你可以从研究背景、研究方法、数据分析、结论与建议等方面展开论述</a:t>
            </a:r>
          </a:p>
        </p:txBody>
      </p:sp>
      <p:sp useBgFill="1">
        <p:nvSpPr>
          <p:cNvPr id="20" name="淘宝-想搞设计PPT(倒卖必究)-20"/>
          <p:cNvSpPr/>
          <p:nvPr/>
        </p:nvSpPr>
        <p:spPr>
          <a:xfrm>
            <a:off x="6245658" y="1659924"/>
            <a:ext cx="2448272" cy="3760385"/>
          </a:xfrm>
          <a:prstGeom prst="rect">
            <a:avLst/>
          </a:prstGeom>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淘宝-想搞设计PPT(倒卖必究)-21"/>
          <p:cNvSpPr txBox="1"/>
          <p:nvPr/>
        </p:nvSpPr>
        <p:spPr>
          <a:xfrm>
            <a:off x="6138699" y="1198259"/>
            <a:ext cx="1107997" cy="461665"/>
          </a:xfrm>
          <a:prstGeom prst="rect">
            <a:avLst/>
          </a:prstGeom>
        </p:spPr>
        <p:txBody>
          <a:bodyPr wrap="none" rtlCol="0">
            <a:spAutoFit/>
          </a:bodyPr>
          <a:lstStyle/>
          <a:p>
            <a:pPr algn="ctr"/>
            <a:r>
              <a:rPr lang="zh-CN" altLang="en-US" sz="2400" b="1" dirty="0">
                <a:solidFill>
                  <a:srgbClr val="15548D"/>
                </a:solidFill>
                <a:latin typeface="+mj-ea"/>
                <a:ea typeface="+mj-ea"/>
              </a:rPr>
              <a:t>关键词</a:t>
            </a:r>
          </a:p>
        </p:txBody>
      </p:sp>
      <p:sp>
        <p:nvSpPr>
          <p:cNvPr id="28" name="淘宝-想搞设计PPT(倒卖必究)-28"/>
          <p:cNvSpPr txBox="1"/>
          <p:nvPr/>
        </p:nvSpPr>
        <p:spPr>
          <a:xfrm>
            <a:off x="6346975" y="1899533"/>
            <a:ext cx="2245638" cy="3494739"/>
          </a:xfrm>
          <a:prstGeom prst="rect">
            <a:avLst/>
          </a:prstGeom>
          <a:noFill/>
        </p:spPr>
        <p:txBody>
          <a:bodyPr wrap="square" rtlCol="0">
            <a:spAutoFit/>
          </a:bodyPr>
          <a:lstStyle/>
          <a:p>
            <a:pPr algn="just">
              <a:lnSpc>
                <a:spcPct val="140000"/>
              </a:lnSpc>
            </a:pPr>
            <a:r>
              <a:rPr lang="zh-CN" altLang="en-US" sz="2000" dirty="0">
                <a:solidFill>
                  <a:schemeClr val="tx1">
                    <a:lumMod val="75000"/>
                    <a:lumOff val="25000"/>
                  </a:schemeClr>
                </a:solidFill>
                <a:latin typeface="+mn-ea"/>
              </a:rPr>
              <a:t>请在这里输入你的正文，详细阐述与关键词标题相关的具体内容。你可以从研究背景、研究方法、数据分析、结论与建议等方面展开论述</a:t>
            </a:r>
          </a:p>
        </p:txBody>
      </p:sp>
      <p:sp useBgFill="1">
        <p:nvSpPr>
          <p:cNvPr id="23" name="淘宝-想搞设计PPT(倒卖必究)-23"/>
          <p:cNvSpPr/>
          <p:nvPr/>
        </p:nvSpPr>
        <p:spPr>
          <a:xfrm>
            <a:off x="9015794" y="2384196"/>
            <a:ext cx="2448272" cy="3760385"/>
          </a:xfrm>
          <a:prstGeom prst="rect">
            <a:avLst/>
          </a:prstGeom>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淘宝-想搞设计PPT(倒卖必究)-24"/>
          <p:cNvSpPr txBox="1"/>
          <p:nvPr/>
        </p:nvSpPr>
        <p:spPr>
          <a:xfrm>
            <a:off x="8908835" y="1922531"/>
            <a:ext cx="1107997" cy="461665"/>
          </a:xfrm>
          <a:prstGeom prst="rect">
            <a:avLst/>
          </a:prstGeom>
        </p:spPr>
        <p:txBody>
          <a:bodyPr wrap="none" rtlCol="0">
            <a:spAutoFit/>
          </a:bodyPr>
          <a:lstStyle/>
          <a:p>
            <a:pPr algn="ctr"/>
            <a:r>
              <a:rPr lang="zh-CN" altLang="en-US" sz="2400" b="1" dirty="0">
                <a:solidFill>
                  <a:srgbClr val="15548D"/>
                </a:solidFill>
                <a:latin typeface="+mj-ea"/>
                <a:ea typeface="+mj-ea"/>
              </a:rPr>
              <a:t>关键词</a:t>
            </a:r>
          </a:p>
        </p:txBody>
      </p:sp>
      <p:sp>
        <p:nvSpPr>
          <p:cNvPr id="29" name="淘宝-想搞设计PPT(倒卖必究)-29"/>
          <p:cNvSpPr txBox="1"/>
          <p:nvPr/>
        </p:nvSpPr>
        <p:spPr>
          <a:xfrm>
            <a:off x="9117111" y="2623805"/>
            <a:ext cx="2245638" cy="3494739"/>
          </a:xfrm>
          <a:prstGeom prst="rect">
            <a:avLst/>
          </a:prstGeom>
          <a:noFill/>
        </p:spPr>
        <p:txBody>
          <a:bodyPr wrap="square" rtlCol="0">
            <a:spAutoFit/>
          </a:bodyPr>
          <a:lstStyle/>
          <a:p>
            <a:pPr algn="just">
              <a:lnSpc>
                <a:spcPct val="140000"/>
              </a:lnSpc>
            </a:pPr>
            <a:r>
              <a:rPr lang="zh-CN" altLang="en-US" sz="2000" dirty="0">
                <a:solidFill>
                  <a:schemeClr val="tx1">
                    <a:lumMod val="75000"/>
                    <a:lumOff val="25000"/>
                  </a:schemeClr>
                </a:solidFill>
                <a:latin typeface="+mn-ea"/>
              </a:rPr>
              <a:t>请在这里输入你的正文，详细阐述与关键词标题相关的具体内容。你可以从研究背景、研究方法、数据分析、结论与建议等方面展开论述</a:t>
            </a:r>
          </a:p>
        </p:txBody>
      </p:sp>
      <p:pic>
        <p:nvPicPr>
          <p:cNvPr id="30" name="Picture 29" descr="华中科技大学.png"/>
          <p:cNvPicPr>
            <a:picLocks noChangeAspect="1"/>
          </p:cNvPicPr>
          <p:nvPr/>
        </p:nvPicPr>
        <p:blipFill>
          <a:blip r:embed="rId3"/>
          <a:stretch>
            <a:fillRect/>
          </a:stretch>
        </p:blipFill>
        <p:spPr>
          <a:xfrm>
            <a:off x="9441206" y="194587"/>
            <a:ext cx="2268562" cy="4982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a:extLst>
              <a:ext uri="{FF2B5EF4-FFF2-40B4-BE49-F238E27FC236}">
                <a16:creationId xmlns:a16="http://schemas.microsoft.com/office/drawing/2014/main" id="{AE7ED594-AD66-B20F-E10D-12A1496D1008}"/>
              </a:ext>
            </a:extLst>
          </p:cNvPr>
          <p:cNvSpPr/>
          <p:nvPr/>
        </p:nvSpPr>
        <p:spPr>
          <a:xfrm>
            <a:off x="1203705" y="0"/>
            <a:ext cx="544483" cy="1266802"/>
          </a:xfrm>
          <a:prstGeom prst="parallelogram">
            <a:avLst>
              <a:gd name="adj" fmla="val 2338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251F9632-5736-539E-DCDF-CD613C65EADE}"/>
              </a:ext>
            </a:extLst>
          </p:cNvPr>
          <p:cNvSpPr/>
          <p:nvPr/>
        </p:nvSpPr>
        <p:spPr>
          <a:xfrm>
            <a:off x="659222" y="5991022"/>
            <a:ext cx="517115" cy="868961"/>
          </a:xfrm>
          <a:prstGeom prst="parallelogram">
            <a:avLst>
              <a:gd name="adj" fmla="val 17359"/>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hidden="1"/>
          <p:cNvGrpSpPr/>
          <p:nvPr/>
        </p:nvGrpSpPr>
        <p:grpSpPr>
          <a:xfrm>
            <a:off x="6807775" y="-387424"/>
            <a:ext cx="7676002" cy="7632848"/>
            <a:chOff x="8112224" y="260648"/>
            <a:chExt cx="6372530" cy="6336704"/>
          </a:xfrm>
          <a:solidFill>
            <a:srgbClr val="000000"/>
          </a:solidFill>
        </p:grpSpPr>
        <p:sp>
          <p:nvSpPr>
            <p:cNvPr id="8" name="淘宝-想搞设计PPT(倒卖必究)-8"/>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9" name="淘宝-想搞设计PPT(倒卖必究)-9"/>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endParaRPr>
            </a:p>
          </p:txBody>
        </p:sp>
        <p:sp>
          <p:nvSpPr>
            <p:cNvPr id="10" name="淘宝-想搞设计PPT(倒卖必究)-10"/>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1" name="淘宝-想搞设计PPT(倒卖必究)-11"/>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2" name="淘宝-想搞设计PPT(倒卖必究)-12"/>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3" name="淘宝-想搞设计PPT(倒卖必究)-13"/>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4" name="淘宝-想搞设计PPT(倒卖必究)-14"/>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5" name="淘宝-想搞设计PPT(倒卖必究)-15"/>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6" name="淘宝-想搞设计PPT(倒卖必究)-16"/>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7" name="淘宝-想搞设计PPT(倒卖必究)-17"/>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8" name="淘宝-想搞设计PPT(倒卖必究)-18"/>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9" name="淘宝-想搞设计PPT(倒卖必究)-19"/>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0" name="淘宝-想搞设计PPT(倒卖必究)-20"/>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1" name="淘宝-想搞设计PPT(倒卖必究)-21"/>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2" name="淘宝-想搞设计PPT(倒卖必究)-22"/>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3" name="淘宝-想搞设计PPT(倒卖必究)-23"/>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4" name="淘宝-想搞设计PPT(倒卖必究)-24"/>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5" name="淘宝-想搞设计PPT(倒卖必究)-25"/>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6" name="淘宝-想搞设计PPT(倒卖必究)-26"/>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7" name="淘宝-想搞设计PPT(倒卖必究)-27"/>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8" name="淘宝-想搞设计PPT(倒卖必究)-28"/>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9" name="淘宝-想搞设计PPT(倒卖必究)-29"/>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0" name="淘宝-想搞设计PPT(倒卖必究)-30"/>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1" name="淘宝-想搞设计PPT(倒卖必究)-31"/>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2" name="淘宝-想搞设计PPT(倒卖必究)-32"/>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3" name="淘宝-想搞设计PPT(倒卖必究)-33"/>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4" name="淘宝-想搞设计PPT(倒卖必究)-34"/>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5" name="淘宝-想搞设计PPT(倒卖必究)-35"/>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6" name="淘宝-想搞设计PPT(倒卖必究)-36"/>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7" name="淘宝-想搞设计PPT(倒卖必究)-37"/>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8" name="淘宝-想搞设计PPT(倒卖必究)-38"/>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9" name="淘宝-想搞设计PPT(倒卖必究)-39"/>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0" name="淘宝-想搞设计PPT(倒卖必究)-40"/>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淘宝-想搞设计PPT(倒卖必究)-41"/>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2" name="淘宝-想搞设计PPT(倒卖必究)-42"/>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3" name="淘宝-想搞设计PPT(倒卖必究)-43"/>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4" name="淘宝-想搞设计PPT(倒卖必究)-44"/>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5" name="淘宝-想搞设计PPT(倒卖必究)-45"/>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6" name="淘宝-想搞设计PPT(倒卖必究)-46"/>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91" name="淘宝-想搞设计PPT(倒卖必究)-91"/>
          <p:cNvSpPr txBox="1"/>
          <p:nvPr/>
        </p:nvSpPr>
        <p:spPr>
          <a:xfrm>
            <a:off x="1026412" y="2095666"/>
            <a:ext cx="1159292" cy="1107996"/>
          </a:xfrm>
          <a:prstGeom prst="rect">
            <a:avLst/>
          </a:prstGeom>
          <a:noFill/>
        </p:spPr>
        <p:txBody>
          <a:bodyPr wrap="none" rtlCol="0">
            <a:spAutoFit/>
          </a:bodyPr>
          <a:lstStyle/>
          <a:p>
            <a:pPr algn="ctr"/>
            <a:r>
              <a:rPr lang="en-US" altLang="zh-CN" sz="6600" b="1" dirty="0">
                <a:solidFill>
                  <a:srgbClr val="15548D"/>
                </a:solidFill>
                <a:latin typeface="+mj-lt"/>
              </a:rPr>
              <a:t>05</a:t>
            </a:r>
            <a:endParaRPr lang="zh-CN" altLang="en-US" sz="6600" b="1" dirty="0">
              <a:solidFill>
                <a:srgbClr val="D23414"/>
              </a:solidFill>
              <a:latin typeface="+mj-lt"/>
            </a:endParaRPr>
          </a:p>
        </p:txBody>
      </p:sp>
      <p:sp>
        <p:nvSpPr>
          <p:cNvPr id="92" name="淘宝-想搞设计PPT(倒卖必究)-92"/>
          <p:cNvSpPr txBox="1"/>
          <p:nvPr/>
        </p:nvSpPr>
        <p:spPr>
          <a:xfrm>
            <a:off x="2615451" y="2234166"/>
            <a:ext cx="3262433" cy="830997"/>
          </a:xfrm>
          <a:prstGeom prst="rect">
            <a:avLst/>
          </a:prstGeom>
          <a:noFill/>
        </p:spPr>
        <p:txBody>
          <a:bodyPr wrap="none" rtlCol="0">
            <a:spAutoFit/>
          </a:bodyPr>
          <a:lstStyle/>
          <a:p>
            <a:pPr algn="ctr"/>
            <a:r>
              <a:rPr lang="zh-CN" altLang="en-US" sz="4800" b="1" dirty="0">
                <a:solidFill>
                  <a:srgbClr val="15548D"/>
                </a:solidFill>
                <a:latin typeface="+mj-ea"/>
                <a:ea typeface="+mj-ea"/>
              </a:rPr>
              <a:t>分析与讨论</a:t>
            </a:r>
          </a:p>
        </p:txBody>
      </p:sp>
      <p:cxnSp>
        <p:nvCxnSpPr>
          <p:cNvPr id="94" name="淘宝-想搞设计PPT(倒卖必究)-94"/>
          <p:cNvCxnSpPr/>
          <p:nvPr/>
        </p:nvCxnSpPr>
        <p:spPr>
          <a:xfrm>
            <a:off x="2361764" y="2393788"/>
            <a:ext cx="0" cy="511753"/>
          </a:xfrm>
          <a:prstGeom prst="line">
            <a:avLst/>
          </a:prstGeom>
          <a:ln w="349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7" name="淘宝-想搞设计PPT(倒卖必究)-97"/>
          <p:cNvCxnSpPr/>
          <p:nvPr/>
        </p:nvCxnSpPr>
        <p:spPr>
          <a:xfrm>
            <a:off x="1204882" y="3231441"/>
            <a:ext cx="445907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99" name="淘宝-想搞设计PPT(倒卖必究)-99"/>
          <p:cNvSpPr txBox="1"/>
          <p:nvPr/>
        </p:nvSpPr>
        <p:spPr>
          <a:xfrm>
            <a:off x="1204882" y="3479535"/>
            <a:ext cx="1107996" cy="369332"/>
          </a:xfrm>
          <a:prstGeom prst="rect">
            <a:avLst/>
          </a:prstGeom>
          <a:noFill/>
        </p:spPr>
        <p:txBody>
          <a:bodyPr wrap="none" lIns="0" rtlCol="0">
            <a:noAutofit/>
          </a:bodyPr>
          <a:lstStyle/>
          <a:p>
            <a:r>
              <a:rPr lang="zh-CN" altLang="en-US" sz="2400" dirty="0">
                <a:solidFill>
                  <a:srgbClr val="1F7BCD"/>
                </a:solidFill>
              </a:rPr>
              <a:t>现状分析</a:t>
            </a:r>
          </a:p>
        </p:txBody>
      </p:sp>
      <p:sp>
        <p:nvSpPr>
          <p:cNvPr id="100" name="淘宝-想搞设计PPT(倒卖必究)-100"/>
          <p:cNvSpPr txBox="1"/>
          <p:nvPr/>
        </p:nvSpPr>
        <p:spPr>
          <a:xfrm>
            <a:off x="1204882" y="4043094"/>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solidFill>
                  <a:srgbClr val="1F7BCD"/>
                </a:solidFill>
              </a:rPr>
              <a:t>人口学变量差异分析</a:t>
            </a:r>
          </a:p>
        </p:txBody>
      </p:sp>
      <p:sp>
        <p:nvSpPr>
          <p:cNvPr id="101" name="淘宝-想搞设计PPT(倒卖必究)-101"/>
          <p:cNvSpPr txBox="1"/>
          <p:nvPr/>
        </p:nvSpPr>
        <p:spPr>
          <a:xfrm>
            <a:off x="1204882" y="4643844"/>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solidFill>
                  <a:srgbClr val="1F7BCD"/>
                </a:solidFill>
              </a:rPr>
              <a:t>关系分析</a:t>
            </a:r>
          </a:p>
        </p:txBody>
      </p:sp>
      <p:cxnSp>
        <p:nvCxnSpPr>
          <p:cNvPr id="50" name="淘宝-想搞设计PPT(倒卖必究)-50"/>
          <p:cNvCxnSpPr/>
          <p:nvPr/>
        </p:nvCxnSpPr>
        <p:spPr>
          <a:xfrm flipH="1">
            <a:off x="3863752" y="-342569"/>
            <a:ext cx="83331" cy="861839"/>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淘宝-想搞设计PPT(倒卖必究)-51"/>
          <p:cNvCxnSpPr/>
          <p:nvPr/>
        </p:nvCxnSpPr>
        <p:spPr>
          <a:xfrm flipH="1">
            <a:off x="5623020" y="3950487"/>
            <a:ext cx="41664" cy="430914"/>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2" name="淘宝-想搞设计PPT(倒卖必究)-52"/>
          <p:cNvCxnSpPr/>
          <p:nvPr/>
        </p:nvCxnSpPr>
        <p:spPr>
          <a:xfrm flipH="1">
            <a:off x="2361764" y="5592698"/>
            <a:ext cx="58109" cy="601012"/>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淘宝-想搞设计PPT(倒卖必究)-53"/>
          <p:cNvCxnSpPr/>
          <p:nvPr/>
        </p:nvCxnSpPr>
        <p:spPr>
          <a:xfrm flipH="1">
            <a:off x="6277265" y="5847465"/>
            <a:ext cx="58109" cy="601012"/>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淘宝-想搞设计PPT(倒卖必究)-54"/>
          <p:cNvCxnSpPr/>
          <p:nvPr/>
        </p:nvCxnSpPr>
        <p:spPr>
          <a:xfrm flipH="1">
            <a:off x="5146681" y="870185"/>
            <a:ext cx="34226" cy="353984"/>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833EF043-9BC9-EC0A-30AA-93D3D877BECC}"/>
              </a:ext>
            </a:extLst>
          </p:cNvPr>
          <p:cNvGrpSpPr/>
          <p:nvPr/>
        </p:nvGrpSpPr>
        <p:grpSpPr>
          <a:xfrm>
            <a:off x="7536160" y="-171400"/>
            <a:ext cx="7128792" cy="7029400"/>
            <a:chOff x="7536160" y="-171400"/>
            <a:chExt cx="7128792" cy="7029400"/>
          </a:xfrm>
        </p:grpSpPr>
        <p:pic>
          <p:nvPicPr>
            <p:cNvPr id="102" name="Picture 101" descr="华中科技大学.png"/>
            <p:cNvPicPr>
              <a:picLocks noChangeAspect="1"/>
            </p:cNvPicPr>
            <p:nvPr/>
          </p:nvPicPr>
          <p:blipFill>
            <a:blip r:embed="rId3"/>
            <a:stretch>
              <a:fillRect/>
            </a:stretch>
          </p:blipFill>
          <p:spPr>
            <a:xfrm>
              <a:off x="7722290" y="-13524"/>
              <a:ext cx="6871524" cy="6871524"/>
            </a:xfrm>
            <a:prstGeom prst="rect">
              <a:avLst/>
            </a:prstGeom>
          </p:spPr>
        </p:pic>
        <p:sp>
          <p:nvSpPr>
            <p:cNvPr id="93" name="淘宝-想搞设计PPT(倒卖必究)-93">
              <a:extLst>
                <a:ext uri="{FF2B5EF4-FFF2-40B4-BE49-F238E27FC236}">
                  <a16:creationId xmlns:a16="http://schemas.microsoft.com/office/drawing/2014/main" id="{BF1AFA81-D46B-F0B4-7C9A-327F88B09271}"/>
                </a:ext>
              </a:extLst>
            </p:cNvPr>
            <p:cNvSpPr/>
            <p:nvPr/>
          </p:nvSpPr>
          <p:spPr>
            <a:xfrm>
              <a:off x="7536160" y="-171400"/>
              <a:ext cx="7128792" cy="7029400"/>
            </a:xfrm>
            <a:prstGeom prst="flowChartProcess">
              <a:avLst/>
            </a:prstGeom>
            <a:solidFill>
              <a:srgbClr val="FFFFFF">
                <a:alpha val="9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287345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淘宝-想搞设计PPT(倒卖必究)-39">
            <a:extLst>
              <a:ext uri="{FF2B5EF4-FFF2-40B4-BE49-F238E27FC236}">
                <a16:creationId xmlns:a16="http://schemas.microsoft.com/office/drawing/2014/main" id="{22B8CFF1-BB1F-2781-3E66-852A8D73AF5A}"/>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31" name="淘宝-想搞设计PPT(倒卖必究)-31">
            <a:extLst>
              <a:ext uri="{FF2B5EF4-FFF2-40B4-BE49-F238E27FC236}">
                <a16:creationId xmlns:a16="http://schemas.microsoft.com/office/drawing/2014/main" id="{237BDE3B-8D97-8D64-AF4F-0FAE873ACFA0}"/>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30" name="淘宝-想搞设计PPT(倒卖必究)-30">
            <a:extLst>
              <a:ext uri="{FF2B5EF4-FFF2-40B4-BE49-F238E27FC236}">
                <a16:creationId xmlns:a16="http://schemas.microsoft.com/office/drawing/2014/main" id="{53D4968A-32CA-1AA7-21A2-66D3062198F1}"/>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25</a:t>
            </a:fld>
            <a:endParaRPr lang="zh-CN" altLang="en-US"/>
          </a:p>
        </p:txBody>
      </p:sp>
      <p:cxnSp>
        <p:nvCxnSpPr>
          <p:cNvPr id="27" name="淘宝-想搞设计PPT(倒卖必究)-27">
            <a:extLst>
              <a:ext uri="{FF2B5EF4-FFF2-40B4-BE49-F238E27FC236}">
                <a16:creationId xmlns:a16="http://schemas.microsoft.com/office/drawing/2014/main" id="{2EF509CC-B41A-82BA-D28A-626FF07716D2}"/>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5" name="淘宝-想搞设计PPT(倒卖必究)-25">
            <a:extLst>
              <a:ext uri="{FF2B5EF4-FFF2-40B4-BE49-F238E27FC236}">
                <a16:creationId xmlns:a16="http://schemas.microsoft.com/office/drawing/2014/main" id="{FCE399A6-4C45-9EDF-8C51-C473FD973F02}"/>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19" name="淘宝-想搞设计PPT(倒卖必究)-19">
            <a:extLst>
              <a:ext uri="{FF2B5EF4-FFF2-40B4-BE49-F238E27FC236}">
                <a16:creationId xmlns:a16="http://schemas.microsoft.com/office/drawing/2014/main" id="{5B9615EA-311A-004F-BA10-4E3E7C88D9DF}"/>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淘宝-想搞设计PPT(倒卖必究)-15">
            <a:extLst>
              <a:ext uri="{FF2B5EF4-FFF2-40B4-BE49-F238E27FC236}">
                <a16:creationId xmlns:a16="http://schemas.microsoft.com/office/drawing/2014/main" id="{41A0C526-2125-4F20-662C-0EAE01F5EA16}"/>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399F2C0F-68E8-6F99-DB06-E2272378DDB3}"/>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a:off x="679406" y="2067325"/>
            <a:ext cx="4211508" cy="3768377"/>
            <a:chOff x="3990246" y="1772816"/>
            <a:chExt cx="4211508" cy="3768377"/>
          </a:xfrm>
        </p:grpSpPr>
        <p:sp>
          <p:nvSpPr>
            <p:cNvPr id="4" name="淘宝-想搞设计PPT(倒卖必究)-4"/>
            <p:cNvSpPr/>
            <p:nvPr/>
          </p:nvSpPr>
          <p:spPr>
            <a:xfrm>
              <a:off x="4418283" y="2231926"/>
              <a:ext cx="3355435" cy="2892618"/>
            </a:xfrm>
            <a:prstGeom prst="triangle">
              <a:avLst/>
            </a:prstGeom>
            <a:noFill/>
            <a:ln w="19050">
              <a:solidFill>
                <a:srgbClr val="15548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淘宝-想搞设计PPT(倒卖必究)-5"/>
            <p:cNvSpPr/>
            <p:nvPr/>
          </p:nvSpPr>
          <p:spPr>
            <a:xfrm rot="10800000">
              <a:off x="5278718" y="3694650"/>
              <a:ext cx="1634566" cy="1409109"/>
            </a:xfrm>
            <a:prstGeom prst="triangle">
              <a:avLst/>
            </a:prstGeom>
            <a:solidFill>
              <a:srgbClr val="15548D">
                <a:alpha val="30000"/>
              </a:srgbClr>
            </a:solidFill>
            <a:ln w="254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4803977" y="3299284"/>
              <a:ext cx="918219" cy="918219"/>
              <a:chOff x="4803977" y="3299284"/>
              <a:chExt cx="918219" cy="918219"/>
            </a:xfrm>
          </p:grpSpPr>
          <p:sp>
            <p:nvSpPr>
              <p:cNvPr id="6" name="淘宝-想搞设计PPT(倒卖必究)-6"/>
              <p:cNvSpPr/>
              <p:nvPr/>
            </p:nvSpPr>
            <p:spPr>
              <a:xfrm>
                <a:off x="4865697" y="3361005"/>
                <a:ext cx="794778" cy="794778"/>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淘宝-想搞设计PPT(倒卖必究)-7"/>
              <p:cNvSpPr/>
              <p:nvPr/>
            </p:nvSpPr>
            <p:spPr>
              <a:xfrm>
                <a:off x="4803977" y="3299284"/>
                <a:ext cx="918219" cy="918219"/>
              </a:xfrm>
              <a:prstGeom prst="ellipse">
                <a:avLst/>
              </a:prstGeom>
              <a:noFill/>
              <a:ln w="22225">
                <a:solidFill>
                  <a:srgbClr val="15548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8" name="组合 27"/>
            <p:cNvGrpSpPr/>
            <p:nvPr/>
          </p:nvGrpSpPr>
          <p:grpSpPr>
            <a:xfrm>
              <a:off x="6469804" y="3299284"/>
              <a:ext cx="918219" cy="918219"/>
              <a:chOff x="6469804" y="3299284"/>
              <a:chExt cx="918219" cy="918219"/>
            </a:xfrm>
          </p:grpSpPr>
          <p:sp>
            <p:nvSpPr>
              <p:cNvPr id="8" name="淘宝-想搞设计PPT(倒卖必究)-8"/>
              <p:cNvSpPr/>
              <p:nvPr/>
            </p:nvSpPr>
            <p:spPr>
              <a:xfrm>
                <a:off x="6531524" y="3361005"/>
                <a:ext cx="794778" cy="794778"/>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淘宝-想搞设计PPT(倒卖必究)-9"/>
              <p:cNvSpPr/>
              <p:nvPr/>
            </p:nvSpPr>
            <p:spPr>
              <a:xfrm>
                <a:off x="6469804" y="3299284"/>
                <a:ext cx="918219" cy="918219"/>
              </a:xfrm>
              <a:prstGeom prst="ellipse">
                <a:avLst/>
              </a:prstGeom>
              <a:noFill/>
              <a:ln w="22225">
                <a:solidFill>
                  <a:srgbClr val="15548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淘宝-想搞设计PPT(倒卖必究)-16"/>
            <p:cNvSpPr/>
            <p:nvPr/>
          </p:nvSpPr>
          <p:spPr>
            <a:xfrm>
              <a:off x="5698611" y="1834537"/>
              <a:ext cx="794778" cy="794778"/>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7" name="淘宝-想搞设计PPT(倒卖必究)-17"/>
            <p:cNvSpPr/>
            <p:nvPr/>
          </p:nvSpPr>
          <p:spPr>
            <a:xfrm>
              <a:off x="5636891" y="1772816"/>
              <a:ext cx="918219" cy="918219"/>
            </a:xfrm>
            <a:prstGeom prst="ellipse">
              <a:avLst/>
            </a:prstGeom>
            <a:noFill/>
            <a:ln w="22225">
              <a:solidFill>
                <a:srgbClr val="15548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p:nvPr/>
          </p:nvGrpSpPr>
          <p:grpSpPr>
            <a:xfrm>
              <a:off x="3990246" y="4622974"/>
              <a:ext cx="918219" cy="918219"/>
              <a:chOff x="3997503" y="4622974"/>
              <a:chExt cx="918219" cy="918219"/>
            </a:xfrm>
          </p:grpSpPr>
          <p:sp>
            <p:nvSpPr>
              <p:cNvPr id="10" name="淘宝-想搞设计PPT(倒卖必究)-10"/>
              <p:cNvSpPr/>
              <p:nvPr/>
            </p:nvSpPr>
            <p:spPr>
              <a:xfrm>
                <a:off x="4059224" y="4684694"/>
                <a:ext cx="794778" cy="794778"/>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淘宝-想搞设计PPT(倒卖必究)-11"/>
              <p:cNvSpPr/>
              <p:nvPr/>
            </p:nvSpPr>
            <p:spPr>
              <a:xfrm>
                <a:off x="3997503" y="4622974"/>
                <a:ext cx="918219" cy="918219"/>
              </a:xfrm>
              <a:prstGeom prst="ellipse">
                <a:avLst/>
              </a:prstGeom>
              <a:noFill/>
              <a:ln w="22225">
                <a:solidFill>
                  <a:srgbClr val="15548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 name="组合 23"/>
            <p:cNvGrpSpPr/>
            <p:nvPr/>
          </p:nvGrpSpPr>
          <p:grpSpPr>
            <a:xfrm>
              <a:off x="7283535" y="4622974"/>
              <a:ext cx="918219" cy="918219"/>
              <a:chOff x="7276278" y="4622974"/>
              <a:chExt cx="918219" cy="918219"/>
            </a:xfrm>
          </p:grpSpPr>
          <p:sp>
            <p:nvSpPr>
              <p:cNvPr id="12" name="淘宝-想搞设计PPT(倒卖必究)-12"/>
              <p:cNvSpPr/>
              <p:nvPr/>
            </p:nvSpPr>
            <p:spPr>
              <a:xfrm>
                <a:off x="7337999" y="4684694"/>
                <a:ext cx="794778" cy="794778"/>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淘宝-想搞设计PPT(倒卖必究)-13"/>
              <p:cNvSpPr/>
              <p:nvPr/>
            </p:nvSpPr>
            <p:spPr>
              <a:xfrm>
                <a:off x="7276278" y="4622974"/>
                <a:ext cx="918219" cy="918219"/>
              </a:xfrm>
              <a:prstGeom prst="ellipse">
                <a:avLst/>
              </a:prstGeom>
              <a:noFill/>
              <a:ln w="22225">
                <a:solidFill>
                  <a:srgbClr val="15548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3" name="组合 22"/>
            <p:cNvGrpSpPr/>
            <p:nvPr/>
          </p:nvGrpSpPr>
          <p:grpSpPr>
            <a:xfrm>
              <a:off x="5636891" y="4622974"/>
              <a:ext cx="918219" cy="918219"/>
              <a:chOff x="5606030" y="4622974"/>
              <a:chExt cx="918219" cy="918219"/>
            </a:xfrm>
          </p:grpSpPr>
          <p:sp>
            <p:nvSpPr>
              <p:cNvPr id="20" name="淘宝-想搞设计PPT(倒卖必究)-20"/>
              <p:cNvSpPr/>
              <p:nvPr/>
            </p:nvSpPr>
            <p:spPr>
              <a:xfrm>
                <a:off x="5667751" y="4684694"/>
                <a:ext cx="794778" cy="794778"/>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淘宝-想搞设计PPT(倒卖必究)-21"/>
              <p:cNvSpPr/>
              <p:nvPr/>
            </p:nvSpPr>
            <p:spPr>
              <a:xfrm>
                <a:off x="5606030" y="4622974"/>
                <a:ext cx="918219" cy="918219"/>
              </a:xfrm>
              <a:prstGeom prst="ellipse">
                <a:avLst/>
              </a:prstGeom>
              <a:noFill/>
              <a:ln w="22225">
                <a:solidFill>
                  <a:srgbClr val="15548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2" name="淘宝-想搞设计PPT(倒卖必究)-32"/>
            <p:cNvSpPr txBox="1"/>
            <p:nvPr/>
          </p:nvSpPr>
          <p:spPr>
            <a:xfrm>
              <a:off x="5734363" y="2078038"/>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33" name="淘宝-想搞设计PPT(倒卖必究)-33"/>
            <p:cNvSpPr txBox="1"/>
            <p:nvPr/>
          </p:nvSpPr>
          <p:spPr>
            <a:xfrm>
              <a:off x="4901449" y="3604505"/>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34" name="淘宝-想搞设计PPT(倒卖必究)-34"/>
            <p:cNvSpPr txBox="1"/>
            <p:nvPr/>
          </p:nvSpPr>
          <p:spPr>
            <a:xfrm>
              <a:off x="6567276" y="3604505"/>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35" name="淘宝-想搞设计PPT(倒卖必究)-35"/>
            <p:cNvSpPr txBox="1"/>
            <p:nvPr/>
          </p:nvSpPr>
          <p:spPr>
            <a:xfrm>
              <a:off x="4087718" y="4928195"/>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36" name="淘宝-想搞设计PPT(倒卖必究)-36"/>
            <p:cNvSpPr txBox="1"/>
            <p:nvPr/>
          </p:nvSpPr>
          <p:spPr>
            <a:xfrm>
              <a:off x="5734363" y="4928195"/>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37" name="淘宝-想搞设计PPT(倒卖必究)-37"/>
            <p:cNvSpPr txBox="1"/>
            <p:nvPr/>
          </p:nvSpPr>
          <p:spPr>
            <a:xfrm>
              <a:off x="7381007" y="4928195"/>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44" name="淘宝-想搞设计PPT(倒卖必究)-44"/>
            <p:cNvSpPr txBox="1"/>
            <p:nvPr/>
          </p:nvSpPr>
          <p:spPr>
            <a:xfrm>
              <a:off x="5643746" y="4026831"/>
              <a:ext cx="877163" cy="369332"/>
            </a:xfrm>
            <a:prstGeom prst="rect">
              <a:avLst/>
            </a:prstGeom>
            <a:noFill/>
          </p:spPr>
          <p:txBody>
            <a:bodyPr wrap="none" rtlCol="0">
              <a:spAutoFit/>
            </a:bodyPr>
            <a:lstStyle/>
            <a:p>
              <a:r>
                <a:rPr lang="zh-CN" altLang="en-US" dirty="0">
                  <a:solidFill>
                    <a:srgbClr val="15548D"/>
                  </a:solidFill>
                  <a:latin typeface="+mj-ea"/>
                  <a:ea typeface="+mj-ea"/>
                </a:rPr>
                <a:t>小标题</a:t>
              </a:r>
            </a:p>
          </p:txBody>
        </p:sp>
      </p:grpSp>
      <p:sp>
        <p:nvSpPr>
          <p:cNvPr id="38" name="淘宝-想搞设计PPT(倒卖必究)-38"/>
          <p:cNvSpPr txBox="1"/>
          <p:nvPr/>
        </p:nvSpPr>
        <p:spPr>
          <a:xfrm>
            <a:off x="5591869" y="2320636"/>
            <a:ext cx="2664295" cy="1395575"/>
          </a:xfrm>
          <a:prstGeom prst="rect">
            <a:avLst/>
          </a:prstGeom>
          <a:noFill/>
        </p:spPr>
        <p:txBody>
          <a:bodyPr wrap="square" rtlCol="0">
            <a:spAutoFit/>
          </a:bodyPr>
          <a:lstStyle/>
          <a:p>
            <a:pPr algn="just">
              <a:lnSpc>
                <a:spcPct val="120000"/>
              </a:lnSpc>
            </a:pPr>
            <a:r>
              <a:rPr lang="zh-CN" altLang="en-US" dirty="0">
                <a:solidFill>
                  <a:schemeClr val="tx1">
                    <a:lumMod val="75000"/>
                    <a:lumOff val="25000"/>
                  </a:schemeClr>
                </a:solidFill>
                <a:latin typeface="+mn-ea"/>
              </a:rPr>
              <a:t>一段小总结一段小总结一段小总结一段小总结一段小总结一段小总结一段小总结一段小总结</a:t>
            </a:r>
          </a:p>
        </p:txBody>
      </p:sp>
      <p:sp>
        <p:nvSpPr>
          <p:cNvPr id="18" name="淘宝-想搞设计PPT(倒卖必究)-18"/>
          <p:cNvSpPr/>
          <p:nvPr/>
        </p:nvSpPr>
        <p:spPr>
          <a:xfrm>
            <a:off x="5591868" y="1755269"/>
            <a:ext cx="1512168" cy="50405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mj-ea"/>
                <a:ea typeface="+mj-ea"/>
              </a:rPr>
              <a:t>小总结</a:t>
            </a:r>
            <a:r>
              <a:rPr lang="en-US" altLang="zh-CN" sz="2200" dirty="0">
                <a:solidFill>
                  <a:schemeClr val="bg1"/>
                </a:solidFill>
                <a:latin typeface="+mj-lt"/>
                <a:ea typeface="+mj-ea"/>
              </a:rPr>
              <a:t>01</a:t>
            </a:r>
            <a:endParaRPr lang="zh-CN" altLang="en-US" sz="2200" dirty="0">
              <a:solidFill>
                <a:schemeClr val="bg1"/>
              </a:solidFill>
              <a:latin typeface="+mj-lt"/>
              <a:ea typeface="+mj-ea"/>
            </a:endParaRPr>
          </a:p>
        </p:txBody>
      </p:sp>
      <p:sp>
        <p:nvSpPr>
          <p:cNvPr id="43" name="淘宝-想搞设计PPT(倒卖必究)-43"/>
          <p:cNvSpPr txBox="1"/>
          <p:nvPr/>
        </p:nvSpPr>
        <p:spPr>
          <a:xfrm>
            <a:off x="8904313" y="2320636"/>
            <a:ext cx="2664295" cy="1395575"/>
          </a:xfrm>
          <a:prstGeom prst="rect">
            <a:avLst/>
          </a:prstGeom>
          <a:noFill/>
        </p:spPr>
        <p:txBody>
          <a:bodyPr wrap="square" rtlCol="0">
            <a:spAutoFit/>
          </a:bodyPr>
          <a:lstStyle/>
          <a:p>
            <a:pPr algn="just">
              <a:lnSpc>
                <a:spcPct val="120000"/>
              </a:lnSpc>
            </a:pPr>
            <a:r>
              <a:rPr lang="zh-CN" altLang="en-US" dirty="0">
                <a:solidFill>
                  <a:schemeClr val="tx1">
                    <a:lumMod val="75000"/>
                    <a:lumOff val="25000"/>
                  </a:schemeClr>
                </a:solidFill>
                <a:latin typeface="+mn-ea"/>
              </a:rPr>
              <a:t>一段小总结一段小总结一段小总结一段小总结一段小总结一段小总结一段小总结一段小总结</a:t>
            </a:r>
          </a:p>
        </p:txBody>
      </p:sp>
      <p:sp>
        <p:nvSpPr>
          <p:cNvPr id="45" name="淘宝-想搞设计PPT(倒卖必究)-45"/>
          <p:cNvSpPr/>
          <p:nvPr/>
        </p:nvSpPr>
        <p:spPr>
          <a:xfrm>
            <a:off x="8904312" y="1755269"/>
            <a:ext cx="1512168" cy="50405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mj-ea"/>
                <a:ea typeface="+mj-ea"/>
              </a:rPr>
              <a:t>小总结</a:t>
            </a:r>
            <a:r>
              <a:rPr lang="en-US" altLang="zh-CN" sz="2200" dirty="0">
                <a:solidFill>
                  <a:schemeClr val="bg1"/>
                </a:solidFill>
                <a:latin typeface="+mj-ea"/>
                <a:ea typeface="+mj-ea"/>
              </a:rPr>
              <a:t>02</a:t>
            </a:r>
            <a:endParaRPr lang="zh-CN" altLang="en-US" sz="2200" dirty="0">
              <a:solidFill>
                <a:schemeClr val="bg1"/>
              </a:solidFill>
              <a:latin typeface="+mj-ea"/>
              <a:ea typeface="+mj-ea"/>
            </a:endParaRPr>
          </a:p>
        </p:txBody>
      </p:sp>
      <p:sp>
        <p:nvSpPr>
          <p:cNvPr id="46" name="淘宝-想搞设计PPT(倒卖必究)-46"/>
          <p:cNvSpPr txBox="1"/>
          <p:nvPr/>
        </p:nvSpPr>
        <p:spPr>
          <a:xfrm>
            <a:off x="5591869" y="4752182"/>
            <a:ext cx="2664295" cy="1395575"/>
          </a:xfrm>
          <a:prstGeom prst="rect">
            <a:avLst/>
          </a:prstGeom>
          <a:noFill/>
        </p:spPr>
        <p:txBody>
          <a:bodyPr wrap="square" rtlCol="0">
            <a:spAutoFit/>
          </a:bodyPr>
          <a:lstStyle/>
          <a:p>
            <a:pPr algn="just">
              <a:lnSpc>
                <a:spcPct val="120000"/>
              </a:lnSpc>
            </a:pPr>
            <a:r>
              <a:rPr lang="zh-CN" altLang="en-US" dirty="0">
                <a:solidFill>
                  <a:schemeClr val="tx1">
                    <a:lumMod val="75000"/>
                    <a:lumOff val="25000"/>
                  </a:schemeClr>
                </a:solidFill>
                <a:latin typeface="+mn-ea"/>
              </a:rPr>
              <a:t>一段小总结一段小总结一段小总结一段小总结一段小总结一段小总结一段小总结一段小总结</a:t>
            </a:r>
          </a:p>
        </p:txBody>
      </p:sp>
      <p:sp>
        <p:nvSpPr>
          <p:cNvPr id="47" name="淘宝-想搞设计PPT(倒卖必究)-47"/>
          <p:cNvSpPr/>
          <p:nvPr/>
        </p:nvSpPr>
        <p:spPr>
          <a:xfrm>
            <a:off x="5591868" y="4186815"/>
            <a:ext cx="1512168" cy="50405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mj-ea"/>
                <a:ea typeface="+mj-ea"/>
              </a:rPr>
              <a:t>小总结</a:t>
            </a:r>
            <a:r>
              <a:rPr lang="en-US" altLang="zh-CN" sz="2200" dirty="0">
                <a:solidFill>
                  <a:schemeClr val="bg1"/>
                </a:solidFill>
                <a:latin typeface="+mj-ea"/>
                <a:ea typeface="+mj-ea"/>
              </a:rPr>
              <a:t>03</a:t>
            </a:r>
            <a:endParaRPr lang="zh-CN" altLang="en-US" sz="2200" dirty="0">
              <a:solidFill>
                <a:schemeClr val="bg1"/>
              </a:solidFill>
              <a:latin typeface="+mj-ea"/>
              <a:ea typeface="+mj-ea"/>
            </a:endParaRPr>
          </a:p>
        </p:txBody>
      </p:sp>
      <p:sp>
        <p:nvSpPr>
          <p:cNvPr id="48" name="淘宝-想搞设计PPT(倒卖必究)-48"/>
          <p:cNvSpPr txBox="1"/>
          <p:nvPr/>
        </p:nvSpPr>
        <p:spPr>
          <a:xfrm>
            <a:off x="8904313" y="4752182"/>
            <a:ext cx="2664295" cy="1395575"/>
          </a:xfrm>
          <a:prstGeom prst="rect">
            <a:avLst/>
          </a:prstGeom>
          <a:noFill/>
        </p:spPr>
        <p:txBody>
          <a:bodyPr wrap="square" rtlCol="0">
            <a:spAutoFit/>
          </a:bodyPr>
          <a:lstStyle/>
          <a:p>
            <a:pPr algn="just">
              <a:lnSpc>
                <a:spcPct val="120000"/>
              </a:lnSpc>
            </a:pPr>
            <a:r>
              <a:rPr lang="zh-CN" altLang="en-US" dirty="0">
                <a:solidFill>
                  <a:schemeClr val="tx1">
                    <a:lumMod val="75000"/>
                    <a:lumOff val="25000"/>
                  </a:schemeClr>
                </a:solidFill>
                <a:latin typeface="+mn-ea"/>
              </a:rPr>
              <a:t>一段小总结一段小总结一段小总结一段小总结一段小总结一段小总结一段小总结一段小总结</a:t>
            </a:r>
          </a:p>
        </p:txBody>
      </p:sp>
      <p:sp>
        <p:nvSpPr>
          <p:cNvPr id="49" name="淘宝-想搞设计PPT(倒卖必究)-49"/>
          <p:cNvSpPr/>
          <p:nvPr/>
        </p:nvSpPr>
        <p:spPr>
          <a:xfrm>
            <a:off x="8904312" y="4186815"/>
            <a:ext cx="1512168" cy="504056"/>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mj-ea"/>
                <a:ea typeface="+mj-ea"/>
              </a:rPr>
              <a:t>小总结</a:t>
            </a:r>
            <a:r>
              <a:rPr lang="en-US" altLang="zh-CN" sz="2200" dirty="0">
                <a:solidFill>
                  <a:schemeClr val="bg1"/>
                </a:solidFill>
                <a:latin typeface="+mj-ea"/>
                <a:ea typeface="+mj-ea"/>
              </a:rPr>
              <a:t>04</a:t>
            </a:r>
            <a:endParaRPr lang="zh-CN" altLang="en-US" sz="2200" dirty="0">
              <a:solidFill>
                <a:schemeClr val="bg1"/>
              </a:solidFill>
              <a:latin typeface="+mj-ea"/>
              <a:ea typeface="+mj-ea"/>
            </a:endParaRPr>
          </a:p>
        </p:txBody>
      </p:sp>
      <p:pic>
        <p:nvPicPr>
          <p:cNvPr id="50" name="Picture 49" descr="华中科技大学.png"/>
          <p:cNvPicPr>
            <a:picLocks noChangeAspect="1"/>
          </p:cNvPicPr>
          <p:nvPr/>
        </p:nvPicPr>
        <p:blipFill>
          <a:blip r:embed="rId4"/>
          <a:stretch>
            <a:fillRect/>
          </a:stretch>
        </p:blipFill>
        <p:spPr>
          <a:xfrm>
            <a:off x="9441206" y="194587"/>
            <a:ext cx="2268562" cy="4982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淘宝-想搞设计PPT(倒卖必究)-26">
            <a:extLst>
              <a:ext uri="{FF2B5EF4-FFF2-40B4-BE49-F238E27FC236}">
                <a16:creationId xmlns:a16="http://schemas.microsoft.com/office/drawing/2014/main" id="{D72DE06A-F971-EE5B-D698-5FD04A9134EA}"/>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25" name="淘宝-想搞设计PPT(倒卖必究)-25">
            <a:extLst>
              <a:ext uri="{FF2B5EF4-FFF2-40B4-BE49-F238E27FC236}">
                <a16:creationId xmlns:a16="http://schemas.microsoft.com/office/drawing/2014/main" id="{054554B4-7544-472C-7A58-F16A38150481}"/>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24" name="淘宝-想搞设计PPT(倒卖必究)-24">
            <a:extLst>
              <a:ext uri="{FF2B5EF4-FFF2-40B4-BE49-F238E27FC236}">
                <a16:creationId xmlns:a16="http://schemas.microsoft.com/office/drawing/2014/main" id="{82E737FE-C0B5-C095-7F1F-9ED94B4D86F6}"/>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26</a:t>
            </a:fld>
            <a:endParaRPr lang="zh-CN" altLang="en-US"/>
          </a:p>
        </p:txBody>
      </p:sp>
      <p:cxnSp>
        <p:nvCxnSpPr>
          <p:cNvPr id="23" name="淘宝-想搞设计PPT(倒卖必究)-23">
            <a:extLst>
              <a:ext uri="{FF2B5EF4-FFF2-40B4-BE49-F238E27FC236}">
                <a16:creationId xmlns:a16="http://schemas.microsoft.com/office/drawing/2014/main" id="{801334C5-559F-AC4C-099F-B1C7A0B01D20}"/>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2" name="淘宝-想搞设计PPT(倒卖必究)-12">
            <a:extLst>
              <a:ext uri="{FF2B5EF4-FFF2-40B4-BE49-F238E27FC236}">
                <a16:creationId xmlns:a16="http://schemas.microsoft.com/office/drawing/2014/main" id="{35CCD5F0-493F-3267-D70B-2C27921C1ADE}"/>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8" name="淘宝-想搞设计PPT(倒卖必究)-8">
            <a:extLst>
              <a:ext uri="{FF2B5EF4-FFF2-40B4-BE49-F238E27FC236}">
                <a16:creationId xmlns:a16="http://schemas.microsoft.com/office/drawing/2014/main" id="{7BB32FB5-800C-A28E-F486-C82B277BFB6D}"/>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淘宝-想搞设计PPT(倒卖必究)-7">
            <a:extLst>
              <a:ext uri="{FF2B5EF4-FFF2-40B4-BE49-F238E27FC236}">
                <a16:creationId xmlns:a16="http://schemas.microsoft.com/office/drawing/2014/main" id="{0DACDCB9-4221-7D46-F1FC-42332B10EF1B}"/>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F0902C9C-2276-D29D-E940-B39BE53A84F7}"/>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p:cNvSpPr txBox="1"/>
          <p:nvPr/>
        </p:nvSpPr>
        <p:spPr>
          <a:xfrm>
            <a:off x="677624" y="1732825"/>
            <a:ext cx="1631216" cy="461665"/>
          </a:xfrm>
          <a:prstGeom prst="rect">
            <a:avLst/>
          </a:prstGeom>
          <a:noFill/>
        </p:spPr>
        <p:txBody>
          <a:bodyPr wrap="none" lIns="0" rtlCol="0">
            <a:spAutoFit/>
          </a:bodyPr>
          <a:lstStyle/>
          <a:p>
            <a:pPr algn="ctr"/>
            <a:r>
              <a:rPr lang="zh-CN" altLang="en-US" sz="2400" b="1" dirty="0">
                <a:solidFill>
                  <a:schemeClr val="tx1">
                    <a:lumMod val="75000"/>
                    <a:lumOff val="25000"/>
                  </a:schemeClr>
                </a:solidFill>
                <a:latin typeface="+mj-ea"/>
                <a:ea typeface="+mj-ea"/>
              </a:rPr>
              <a:t>输入关键词</a:t>
            </a:r>
          </a:p>
        </p:txBody>
      </p:sp>
      <p:sp>
        <p:nvSpPr>
          <p:cNvPr id="5" name="淘宝-想搞设计PPT(倒卖必究)-5"/>
          <p:cNvSpPr txBox="1"/>
          <p:nvPr/>
        </p:nvSpPr>
        <p:spPr>
          <a:xfrm>
            <a:off x="698500" y="2436936"/>
            <a:ext cx="2245638" cy="3494739"/>
          </a:xfrm>
          <a:prstGeom prst="rect">
            <a:avLst/>
          </a:prstGeom>
          <a:noFill/>
        </p:spPr>
        <p:txBody>
          <a:bodyPr wrap="square" lIns="0" rtlCol="0">
            <a:spAutoFit/>
          </a:bodyPr>
          <a:lstStyle/>
          <a:p>
            <a:pPr algn="just">
              <a:lnSpc>
                <a:spcPct val="140000"/>
              </a:lnSpc>
            </a:pPr>
            <a:r>
              <a:rPr lang="zh-CN" altLang="en-US" sz="2000" dirty="0">
                <a:solidFill>
                  <a:schemeClr val="tx1">
                    <a:lumMod val="75000"/>
                    <a:lumOff val="25000"/>
                  </a:schemeClr>
                </a:solidFill>
                <a:latin typeface="+mn-ea"/>
              </a:rPr>
              <a:t>请在这里输入你的正文，详细阐述与关键词标题相关的具体内容。你可以从研究背景、研究方法、数据分析、结论与建议等方面展开论述</a:t>
            </a:r>
          </a:p>
        </p:txBody>
      </p:sp>
      <p:sp>
        <p:nvSpPr>
          <p:cNvPr id="6" name="淘宝-想搞设计PPT(倒卖必究)-6"/>
          <p:cNvSpPr/>
          <p:nvPr/>
        </p:nvSpPr>
        <p:spPr>
          <a:xfrm>
            <a:off x="698500" y="2220912"/>
            <a:ext cx="536769" cy="7200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淘宝-想搞设计PPT(倒卖必究)-9"/>
          <p:cNvSpPr txBox="1"/>
          <p:nvPr/>
        </p:nvSpPr>
        <p:spPr>
          <a:xfrm>
            <a:off x="3572192" y="1732825"/>
            <a:ext cx="1631216" cy="461665"/>
          </a:xfrm>
          <a:prstGeom prst="rect">
            <a:avLst/>
          </a:prstGeom>
          <a:noFill/>
        </p:spPr>
        <p:txBody>
          <a:bodyPr wrap="none" lIns="0" rtlCol="0">
            <a:spAutoFit/>
          </a:bodyPr>
          <a:lstStyle/>
          <a:p>
            <a:pPr algn="ctr"/>
            <a:r>
              <a:rPr lang="zh-CN" altLang="en-US" sz="2400" b="1" dirty="0">
                <a:solidFill>
                  <a:schemeClr val="tx1">
                    <a:lumMod val="75000"/>
                    <a:lumOff val="25000"/>
                  </a:schemeClr>
                </a:solidFill>
                <a:latin typeface="+mj-ea"/>
                <a:ea typeface="+mj-ea"/>
              </a:rPr>
              <a:t>输入关键词</a:t>
            </a:r>
          </a:p>
        </p:txBody>
      </p:sp>
      <p:sp>
        <p:nvSpPr>
          <p:cNvPr id="10" name="淘宝-想搞设计PPT(倒卖必究)-10"/>
          <p:cNvSpPr txBox="1"/>
          <p:nvPr/>
        </p:nvSpPr>
        <p:spPr>
          <a:xfrm>
            <a:off x="3593068" y="2436936"/>
            <a:ext cx="2245638" cy="3494739"/>
          </a:xfrm>
          <a:prstGeom prst="rect">
            <a:avLst/>
          </a:prstGeom>
          <a:noFill/>
        </p:spPr>
        <p:txBody>
          <a:bodyPr wrap="square" lIns="0" rtlCol="0">
            <a:spAutoFit/>
          </a:bodyPr>
          <a:lstStyle/>
          <a:p>
            <a:pPr algn="just">
              <a:lnSpc>
                <a:spcPct val="140000"/>
              </a:lnSpc>
            </a:pPr>
            <a:r>
              <a:rPr lang="zh-CN" altLang="en-US" sz="2000" dirty="0">
                <a:solidFill>
                  <a:schemeClr val="tx1">
                    <a:lumMod val="75000"/>
                    <a:lumOff val="25000"/>
                  </a:schemeClr>
                </a:solidFill>
                <a:latin typeface="+mn-ea"/>
              </a:rPr>
              <a:t>请在这里输入你的正文，详细阐述与关键词标题相关的具体内容。你可以从研究背景、研究方法、数据分析、结论与建议等方面展开论述</a:t>
            </a:r>
          </a:p>
        </p:txBody>
      </p:sp>
      <p:sp>
        <p:nvSpPr>
          <p:cNvPr id="11" name="淘宝-想搞设计PPT(倒卖必究)-11"/>
          <p:cNvSpPr/>
          <p:nvPr/>
        </p:nvSpPr>
        <p:spPr>
          <a:xfrm>
            <a:off x="3593068" y="2220912"/>
            <a:ext cx="536769" cy="7200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淘宝-想搞设计PPT(倒卖必究)-13"/>
          <p:cNvSpPr txBox="1"/>
          <p:nvPr/>
        </p:nvSpPr>
        <p:spPr>
          <a:xfrm>
            <a:off x="6466760" y="1732825"/>
            <a:ext cx="1631216" cy="461665"/>
          </a:xfrm>
          <a:prstGeom prst="rect">
            <a:avLst/>
          </a:prstGeom>
          <a:noFill/>
        </p:spPr>
        <p:txBody>
          <a:bodyPr wrap="none" lIns="0" rtlCol="0">
            <a:spAutoFit/>
          </a:bodyPr>
          <a:lstStyle/>
          <a:p>
            <a:pPr algn="ctr"/>
            <a:r>
              <a:rPr lang="zh-CN" altLang="en-US" sz="2400" b="1" dirty="0">
                <a:solidFill>
                  <a:schemeClr val="tx1">
                    <a:lumMod val="75000"/>
                    <a:lumOff val="25000"/>
                  </a:schemeClr>
                </a:solidFill>
                <a:latin typeface="+mj-ea"/>
                <a:ea typeface="+mj-ea"/>
              </a:rPr>
              <a:t>输入关键词</a:t>
            </a:r>
          </a:p>
        </p:txBody>
      </p:sp>
      <p:sp>
        <p:nvSpPr>
          <p:cNvPr id="14" name="淘宝-想搞设计PPT(倒卖必究)-14"/>
          <p:cNvSpPr txBox="1"/>
          <p:nvPr/>
        </p:nvSpPr>
        <p:spPr>
          <a:xfrm>
            <a:off x="6487636" y="2436936"/>
            <a:ext cx="2245638" cy="3494739"/>
          </a:xfrm>
          <a:prstGeom prst="rect">
            <a:avLst/>
          </a:prstGeom>
          <a:noFill/>
        </p:spPr>
        <p:txBody>
          <a:bodyPr wrap="square" lIns="0" rtlCol="0">
            <a:spAutoFit/>
          </a:bodyPr>
          <a:lstStyle/>
          <a:p>
            <a:pPr algn="just">
              <a:lnSpc>
                <a:spcPct val="140000"/>
              </a:lnSpc>
            </a:pPr>
            <a:r>
              <a:rPr lang="zh-CN" altLang="en-US" sz="2000" dirty="0">
                <a:solidFill>
                  <a:schemeClr val="tx1">
                    <a:lumMod val="75000"/>
                    <a:lumOff val="25000"/>
                  </a:schemeClr>
                </a:solidFill>
                <a:latin typeface="+mn-ea"/>
              </a:rPr>
              <a:t>请在这里输入你的正文，详细阐述与关键词标题相关的具体内容。你可以从研究背景、研究方法、数据分析、结论与建议等方面展开论述</a:t>
            </a:r>
          </a:p>
        </p:txBody>
      </p:sp>
      <p:sp>
        <p:nvSpPr>
          <p:cNvPr id="15" name="淘宝-想搞设计PPT(倒卖必究)-15"/>
          <p:cNvSpPr/>
          <p:nvPr/>
        </p:nvSpPr>
        <p:spPr>
          <a:xfrm>
            <a:off x="6487636" y="2220912"/>
            <a:ext cx="536769" cy="7200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淘宝-想搞设计PPT(倒卖必究)-17"/>
          <p:cNvSpPr txBox="1"/>
          <p:nvPr/>
        </p:nvSpPr>
        <p:spPr>
          <a:xfrm>
            <a:off x="9361328" y="1732825"/>
            <a:ext cx="1631216" cy="461665"/>
          </a:xfrm>
          <a:prstGeom prst="rect">
            <a:avLst/>
          </a:prstGeom>
          <a:noFill/>
        </p:spPr>
        <p:txBody>
          <a:bodyPr wrap="none" lIns="0" rtlCol="0">
            <a:spAutoFit/>
          </a:bodyPr>
          <a:lstStyle/>
          <a:p>
            <a:pPr algn="ctr"/>
            <a:r>
              <a:rPr lang="zh-CN" altLang="en-US" sz="2400" b="1" dirty="0">
                <a:solidFill>
                  <a:schemeClr val="tx1">
                    <a:lumMod val="75000"/>
                    <a:lumOff val="25000"/>
                  </a:schemeClr>
                </a:solidFill>
                <a:latin typeface="+mj-ea"/>
                <a:ea typeface="+mj-ea"/>
              </a:rPr>
              <a:t>输入关键词</a:t>
            </a:r>
          </a:p>
        </p:txBody>
      </p:sp>
      <p:sp>
        <p:nvSpPr>
          <p:cNvPr id="18" name="淘宝-想搞设计PPT(倒卖必究)-18"/>
          <p:cNvSpPr txBox="1"/>
          <p:nvPr/>
        </p:nvSpPr>
        <p:spPr>
          <a:xfrm>
            <a:off x="9382204" y="2436936"/>
            <a:ext cx="2245638" cy="3494739"/>
          </a:xfrm>
          <a:prstGeom prst="rect">
            <a:avLst/>
          </a:prstGeom>
          <a:noFill/>
        </p:spPr>
        <p:txBody>
          <a:bodyPr wrap="square" lIns="0" rtlCol="0">
            <a:spAutoFit/>
          </a:bodyPr>
          <a:lstStyle/>
          <a:p>
            <a:pPr algn="just">
              <a:lnSpc>
                <a:spcPct val="140000"/>
              </a:lnSpc>
            </a:pPr>
            <a:r>
              <a:rPr lang="zh-CN" altLang="en-US" sz="2000" dirty="0">
                <a:solidFill>
                  <a:schemeClr val="tx1">
                    <a:lumMod val="75000"/>
                    <a:lumOff val="25000"/>
                  </a:schemeClr>
                </a:solidFill>
                <a:latin typeface="+mn-ea"/>
              </a:rPr>
              <a:t>请在这里输入你的正文，详细阐述与关键词标题相关的具体内容。你可以从研究背景、研究方法、数据分析、结论与建议等方面展开论述</a:t>
            </a:r>
          </a:p>
        </p:txBody>
      </p:sp>
      <p:sp>
        <p:nvSpPr>
          <p:cNvPr id="19" name="淘宝-想搞设计PPT(倒卖必究)-19"/>
          <p:cNvSpPr/>
          <p:nvPr/>
        </p:nvSpPr>
        <p:spPr>
          <a:xfrm>
            <a:off x="9382204" y="2220912"/>
            <a:ext cx="536769" cy="7200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淘宝-想搞设计PPT(倒卖必究)-20"/>
          <p:cNvSpPr txBox="1"/>
          <p:nvPr/>
        </p:nvSpPr>
        <p:spPr>
          <a:xfrm>
            <a:off x="2975895" y="3678123"/>
            <a:ext cx="585417" cy="830997"/>
          </a:xfrm>
          <a:prstGeom prst="rect">
            <a:avLst/>
          </a:prstGeom>
          <a:noFill/>
        </p:spPr>
        <p:txBody>
          <a:bodyPr wrap="none" rtlCol="0">
            <a:spAutoFit/>
          </a:bodyPr>
          <a:lstStyle/>
          <a:p>
            <a:pPr algn="ctr"/>
            <a:r>
              <a:rPr lang="en-US" altLang="zh-CN" sz="4800" dirty="0">
                <a:solidFill>
                  <a:srgbClr val="15548D"/>
                </a:solidFill>
              </a:rPr>
              <a:t>&gt;</a:t>
            </a:r>
            <a:endParaRPr lang="zh-CN" altLang="en-US" sz="4800" dirty="0">
              <a:solidFill>
                <a:srgbClr val="D23414"/>
              </a:solidFill>
            </a:endParaRPr>
          </a:p>
        </p:txBody>
      </p:sp>
      <p:sp>
        <p:nvSpPr>
          <p:cNvPr id="21" name="淘宝-想搞设计PPT(倒卖必究)-21"/>
          <p:cNvSpPr txBox="1"/>
          <p:nvPr/>
        </p:nvSpPr>
        <p:spPr>
          <a:xfrm>
            <a:off x="5870463" y="3678123"/>
            <a:ext cx="585417" cy="830997"/>
          </a:xfrm>
          <a:prstGeom prst="rect">
            <a:avLst/>
          </a:prstGeom>
          <a:noFill/>
        </p:spPr>
        <p:txBody>
          <a:bodyPr wrap="none" rtlCol="0">
            <a:spAutoFit/>
          </a:bodyPr>
          <a:lstStyle/>
          <a:p>
            <a:pPr algn="ctr"/>
            <a:r>
              <a:rPr lang="en-US" altLang="zh-CN" sz="4800" dirty="0">
                <a:solidFill>
                  <a:srgbClr val="15548D"/>
                </a:solidFill>
              </a:rPr>
              <a:t>&gt;</a:t>
            </a:r>
            <a:endParaRPr lang="zh-CN" altLang="en-US" sz="4800" dirty="0">
              <a:solidFill>
                <a:srgbClr val="D23414"/>
              </a:solidFill>
            </a:endParaRPr>
          </a:p>
        </p:txBody>
      </p:sp>
      <p:sp>
        <p:nvSpPr>
          <p:cNvPr id="22" name="淘宝-想搞设计PPT(倒卖必究)-22"/>
          <p:cNvSpPr txBox="1"/>
          <p:nvPr/>
        </p:nvSpPr>
        <p:spPr>
          <a:xfrm>
            <a:off x="8765031" y="3678123"/>
            <a:ext cx="585417" cy="830997"/>
          </a:xfrm>
          <a:prstGeom prst="rect">
            <a:avLst/>
          </a:prstGeom>
          <a:noFill/>
        </p:spPr>
        <p:txBody>
          <a:bodyPr wrap="none" rtlCol="0">
            <a:spAutoFit/>
          </a:bodyPr>
          <a:lstStyle/>
          <a:p>
            <a:pPr algn="ctr"/>
            <a:r>
              <a:rPr lang="en-US" altLang="zh-CN" sz="4800" dirty="0">
                <a:solidFill>
                  <a:srgbClr val="15548D"/>
                </a:solidFill>
              </a:rPr>
              <a:t>&gt;</a:t>
            </a:r>
            <a:endParaRPr lang="zh-CN" altLang="en-US" sz="4800" dirty="0">
              <a:solidFill>
                <a:srgbClr val="D23414"/>
              </a:solidFill>
            </a:endParaRPr>
          </a:p>
        </p:txBody>
      </p:sp>
      <p:pic>
        <p:nvPicPr>
          <p:cNvPr id="28" name="Picture 27" descr="华中科技大学.png"/>
          <p:cNvPicPr>
            <a:picLocks noChangeAspect="1"/>
          </p:cNvPicPr>
          <p:nvPr/>
        </p:nvPicPr>
        <p:blipFill>
          <a:blip r:embed="rId3"/>
          <a:stretch>
            <a:fillRect/>
          </a:stretch>
        </p:blipFill>
        <p:spPr>
          <a:xfrm>
            <a:off x="9441206" y="194587"/>
            <a:ext cx="2268562" cy="49827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02B86909-1E25-6ABF-E8A1-832C23E492BB}"/>
              </a:ext>
            </a:extLst>
          </p:cNvPr>
          <p:cNvGrpSpPr/>
          <p:nvPr/>
        </p:nvGrpSpPr>
        <p:grpSpPr>
          <a:xfrm>
            <a:off x="7536160" y="-171400"/>
            <a:ext cx="7128792" cy="7029400"/>
            <a:chOff x="7536160" y="-171400"/>
            <a:chExt cx="7128792" cy="7029400"/>
          </a:xfrm>
        </p:grpSpPr>
        <p:pic>
          <p:nvPicPr>
            <p:cNvPr id="64" name="Picture 63" descr="华中科技大学.png"/>
            <p:cNvPicPr>
              <a:picLocks noChangeAspect="1"/>
            </p:cNvPicPr>
            <p:nvPr/>
          </p:nvPicPr>
          <p:blipFill>
            <a:blip r:embed="rId4"/>
            <a:stretch>
              <a:fillRect/>
            </a:stretch>
          </p:blipFill>
          <p:spPr>
            <a:xfrm>
              <a:off x="7722290" y="-13524"/>
              <a:ext cx="6871524" cy="6871524"/>
            </a:xfrm>
            <a:prstGeom prst="rect">
              <a:avLst/>
            </a:prstGeom>
          </p:spPr>
        </p:pic>
        <p:sp>
          <p:nvSpPr>
            <p:cNvPr id="62" name="淘宝-想搞设计PPT(倒卖必究)-62">
              <a:extLst>
                <a:ext uri="{FF2B5EF4-FFF2-40B4-BE49-F238E27FC236}">
                  <a16:creationId xmlns:a16="http://schemas.microsoft.com/office/drawing/2014/main" id="{892BE7DD-C59B-2B07-9BB2-35DE482D6A00}"/>
                </a:ext>
              </a:extLst>
            </p:cNvPr>
            <p:cNvSpPr/>
            <p:nvPr/>
          </p:nvSpPr>
          <p:spPr>
            <a:xfrm>
              <a:off x="7536160" y="-171400"/>
              <a:ext cx="7128792" cy="7029400"/>
            </a:xfrm>
            <a:prstGeom prst="flowChartProcess">
              <a:avLst/>
            </a:prstGeom>
            <a:solidFill>
              <a:srgbClr val="FFFFFF">
                <a:alpha val="9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9" name="淘宝-想搞设计PPT(倒卖必究)-59">
            <a:extLst>
              <a:ext uri="{FF2B5EF4-FFF2-40B4-BE49-F238E27FC236}">
                <a16:creationId xmlns:a16="http://schemas.microsoft.com/office/drawing/2014/main" id="{86D4407D-AC4D-BE04-4D18-BF0431BFD6DE}"/>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58" name="淘宝-想搞设计PPT(倒卖必究)-58">
            <a:extLst>
              <a:ext uri="{FF2B5EF4-FFF2-40B4-BE49-F238E27FC236}">
                <a16:creationId xmlns:a16="http://schemas.microsoft.com/office/drawing/2014/main" id="{D69FD318-E8E1-7E58-E038-206F56C9B3C3}"/>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cxnSp>
        <p:nvCxnSpPr>
          <p:cNvPr id="56" name="淘宝-想搞设计PPT(倒卖必究)-56">
            <a:extLst>
              <a:ext uri="{FF2B5EF4-FFF2-40B4-BE49-F238E27FC236}">
                <a16:creationId xmlns:a16="http://schemas.microsoft.com/office/drawing/2014/main" id="{C2D29DAC-5543-F7DF-2E9E-789C71D43703}"/>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8" name="淘宝-想搞设计PPT(倒卖必究)-8">
            <a:extLst>
              <a:ext uri="{FF2B5EF4-FFF2-40B4-BE49-F238E27FC236}">
                <a16:creationId xmlns:a16="http://schemas.microsoft.com/office/drawing/2014/main" id="{3CBA1E2B-B487-62D7-39EA-728C78DD8B57}"/>
              </a:ext>
            </a:extLst>
          </p:cNvPr>
          <p:cNvSpPr txBox="1">
            <a:spLocks/>
          </p:cNvSpPr>
          <p:nvPr/>
        </p:nvSpPr>
        <p:spPr>
          <a:xfrm>
            <a:off x="675372" y="2527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6" name="淘宝-想搞设计PPT(倒卖必究)-6">
            <a:extLst>
              <a:ext uri="{FF2B5EF4-FFF2-40B4-BE49-F238E27FC236}">
                <a16:creationId xmlns:a16="http://schemas.microsoft.com/office/drawing/2014/main" id="{C33B59FA-13CD-45E5-0115-3BE7CC78E1DB}"/>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淘宝-想搞设计PPT(倒卖必究)-5">
            <a:extLst>
              <a:ext uri="{FF2B5EF4-FFF2-40B4-BE49-F238E27FC236}">
                <a16:creationId xmlns:a16="http://schemas.microsoft.com/office/drawing/2014/main" id="{7CC5FCF9-7CD6-49B0-050E-2116D0872BFB}"/>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A755DBA2-9B25-98C3-1EAA-0EB8D27B7E3E}"/>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p:cNvSpPr/>
          <p:nvPr/>
        </p:nvSpPr>
        <p:spPr>
          <a:xfrm>
            <a:off x="721390" y="1474237"/>
            <a:ext cx="10749220" cy="4954552"/>
          </a:xfrm>
          <a:prstGeom prst="rect">
            <a:avLst/>
          </a:prstGeom>
          <a:solidFill>
            <a:srgbClr val="FFFFFF"/>
          </a:solidFill>
          <a:ln>
            <a:noFill/>
          </a:ln>
          <a:effectLst>
            <a:outerShdw blurRad="381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淘宝-想搞设计PPT(倒卖必究)-17"/>
          <p:cNvSpPr/>
          <p:nvPr/>
        </p:nvSpPr>
        <p:spPr>
          <a:xfrm>
            <a:off x="899449" y="1628800"/>
            <a:ext cx="586401" cy="504056"/>
          </a:xfrm>
          <a:custGeom>
            <a:avLst/>
            <a:gdLst/>
            <a:ahLst/>
            <a:cxnLst/>
            <a:rect l="l" t="t" r="r" b="b"/>
            <a:pathLst>
              <a:path w="1255807" h="1079460">
                <a:moveTo>
                  <a:pt x="1093710" y="0"/>
                </a:moveTo>
                <a:lnTo>
                  <a:pt x="1225525" y="194161"/>
                </a:lnTo>
                <a:cubicBezTo>
                  <a:pt x="1153086" y="214349"/>
                  <a:pt x="1097272" y="237505"/>
                  <a:pt x="1058084" y="263631"/>
                </a:cubicBezTo>
                <a:cubicBezTo>
                  <a:pt x="1018896" y="289756"/>
                  <a:pt x="991583" y="324788"/>
                  <a:pt x="976145" y="368727"/>
                </a:cubicBezTo>
                <a:cubicBezTo>
                  <a:pt x="960707" y="412665"/>
                  <a:pt x="951801" y="472041"/>
                  <a:pt x="949426" y="546855"/>
                </a:cubicBezTo>
                <a:lnTo>
                  <a:pt x="1255807" y="546855"/>
                </a:lnTo>
                <a:lnTo>
                  <a:pt x="1255807" y="1079460"/>
                </a:lnTo>
                <a:lnTo>
                  <a:pt x="719640" y="1079460"/>
                </a:lnTo>
                <a:lnTo>
                  <a:pt x="719640" y="546855"/>
                </a:lnTo>
                <a:cubicBezTo>
                  <a:pt x="719640" y="442353"/>
                  <a:pt x="730624" y="357148"/>
                  <a:pt x="752593" y="291241"/>
                </a:cubicBezTo>
                <a:cubicBezTo>
                  <a:pt x="774563" y="225333"/>
                  <a:pt x="812860" y="170113"/>
                  <a:pt x="867486" y="125581"/>
                </a:cubicBezTo>
                <a:cubicBezTo>
                  <a:pt x="922112" y="81049"/>
                  <a:pt x="997520" y="39189"/>
                  <a:pt x="1093710" y="0"/>
                </a:cubicBezTo>
                <a:close/>
                <a:moveTo>
                  <a:pt x="375851" y="0"/>
                </a:moveTo>
                <a:lnTo>
                  <a:pt x="507667" y="194161"/>
                </a:lnTo>
                <a:cubicBezTo>
                  <a:pt x="434040" y="214349"/>
                  <a:pt x="377633" y="237505"/>
                  <a:pt x="338444" y="263631"/>
                </a:cubicBezTo>
                <a:cubicBezTo>
                  <a:pt x="299256" y="289756"/>
                  <a:pt x="271943" y="324788"/>
                  <a:pt x="256505" y="368727"/>
                </a:cubicBezTo>
                <a:cubicBezTo>
                  <a:pt x="241067" y="412665"/>
                  <a:pt x="232161" y="472041"/>
                  <a:pt x="229786" y="546855"/>
                </a:cubicBezTo>
                <a:lnTo>
                  <a:pt x="536167" y="546855"/>
                </a:lnTo>
                <a:lnTo>
                  <a:pt x="536167" y="1079460"/>
                </a:lnTo>
                <a:lnTo>
                  <a:pt x="0" y="1079460"/>
                </a:lnTo>
                <a:lnTo>
                  <a:pt x="0" y="546855"/>
                </a:lnTo>
                <a:cubicBezTo>
                  <a:pt x="0" y="442353"/>
                  <a:pt x="10688" y="357148"/>
                  <a:pt x="32063" y="291241"/>
                </a:cubicBezTo>
                <a:cubicBezTo>
                  <a:pt x="53438" y="225333"/>
                  <a:pt x="91439" y="170113"/>
                  <a:pt x="146065" y="125581"/>
                </a:cubicBezTo>
                <a:cubicBezTo>
                  <a:pt x="200691" y="81049"/>
                  <a:pt x="277287" y="39189"/>
                  <a:pt x="375851" y="0"/>
                </a:cubicBezTo>
                <a:close/>
              </a:path>
            </a:pathLst>
          </a:custGeom>
          <a:solidFill>
            <a:srgbClr val="BFBFB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9" name="淘宝-想搞设计PPT(倒卖必究)-19"/>
          <p:cNvSpPr txBox="1"/>
          <p:nvPr/>
        </p:nvSpPr>
        <p:spPr>
          <a:xfrm>
            <a:off x="1032595" y="2294049"/>
            <a:ext cx="10126810" cy="3889013"/>
          </a:xfrm>
          <a:prstGeom prst="rect">
            <a:avLst/>
          </a:prstGeom>
          <a:noFill/>
        </p:spPr>
        <p:txBody>
          <a:bodyPr wrap="square" rtlCol="0">
            <a:spAutoFit/>
          </a:bodyPr>
          <a:lstStyle/>
          <a:p>
            <a:pPr indent="612140" algn="just">
              <a:lnSpc>
                <a:spcPct val="130000"/>
              </a:lnSpc>
            </a:pPr>
            <a:r>
              <a:rPr lang="zh-CN" altLang="zh-CN" sz="2400" dirty="0">
                <a:solidFill>
                  <a:schemeClr val="tx1">
                    <a:lumMod val="75000"/>
                    <a:lumOff val="25000"/>
                  </a:schemeClr>
                </a:solidFill>
                <a:latin typeface="+mn-ea"/>
              </a:rPr>
              <a:t>首先要感谢的是我的论文指导老师，</a:t>
            </a:r>
            <a:r>
              <a:rPr lang="en-US" altLang="zh-CN" sz="2400" dirty="0">
                <a:solidFill>
                  <a:schemeClr val="tx1">
                    <a:lumMod val="75000"/>
                    <a:lumOff val="25000"/>
                  </a:schemeClr>
                </a:solidFill>
                <a:latin typeface="+mn-ea"/>
              </a:rPr>
              <a:t>XXX</a:t>
            </a:r>
            <a:r>
              <a:rPr lang="zh-CN" altLang="zh-CN" sz="2400" dirty="0">
                <a:solidFill>
                  <a:schemeClr val="tx1">
                    <a:lumMod val="75000"/>
                    <a:lumOff val="25000"/>
                  </a:schemeClr>
                </a:solidFill>
                <a:latin typeface="+mn-ea"/>
              </a:rPr>
              <a:t>老师。</a:t>
            </a:r>
            <a:r>
              <a:rPr lang="en-US" altLang="zh-CN" sz="2400" dirty="0">
                <a:solidFill>
                  <a:schemeClr val="tx1">
                    <a:lumMod val="75000"/>
                    <a:lumOff val="25000"/>
                  </a:schemeClr>
                </a:solidFill>
                <a:latin typeface="+mn-ea"/>
              </a:rPr>
              <a:t>X</a:t>
            </a:r>
            <a:r>
              <a:rPr lang="zh-CN" altLang="zh-CN" sz="2400" dirty="0">
                <a:solidFill>
                  <a:schemeClr val="tx1">
                    <a:lumMod val="75000"/>
                    <a:lumOff val="25000"/>
                  </a:schemeClr>
                </a:solidFill>
                <a:latin typeface="+mn-ea"/>
              </a:rPr>
              <a:t>老师工作忙碌之余，在论文选题、材料搜集、写作以及论文的修改过程中，多次给予我耐心的指导，她严谨的治学态度和渊博的学术知识将使我终生受益。在此，我向</a:t>
            </a:r>
            <a:r>
              <a:rPr lang="en-US" altLang="zh-CN" sz="2400" dirty="0">
                <a:solidFill>
                  <a:schemeClr val="tx1">
                    <a:lumMod val="75000"/>
                    <a:lumOff val="25000"/>
                  </a:schemeClr>
                </a:solidFill>
                <a:latin typeface="+mn-ea"/>
              </a:rPr>
              <a:t>X</a:t>
            </a:r>
            <a:r>
              <a:rPr lang="zh-CN" altLang="zh-CN" sz="2400" dirty="0">
                <a:solidFill>
                  <a:schemeClr val="tx1">
                    <a:lumMod val="75000"/>
                    <a:lumOff val="25000"/>
                  </a:schemeClr>
                </a:solidFill>
                <a:latin typeface="+mn-ea"/>
              </a:rPr>
              <a:t>老师表达我最诚挚的感谢与祝福！</a:t>
            </a:r>
            <a:endParaRPr lang="en-US" altLang="zh-CN" sz="2400" dirty="0">
              <a:solidFill>
                <a:schemeClr val="tx1">
                  <a:lumMod val="75000"/>
                  <a:lumOff val="25000"/>
                </a:schemeClr>
              </a:solidFill>
              <a:latin typeface="+mn-ea"/>
            </a:endParaRPr>
          </a:p>
          <a:p>
            <a:pPr indent="612140" algn="just">
              <a:lnSpc>
                <a:spcPct val="130000"/>
              </a:lnSpc>
            </a:pPr>
            <a:r>
              <a:rPr lang="zh-CN" altLang="zh-CN" sz="2400" dirty="0">
                <a:solidFill>
                  <a:schemeClr val="tx1">
                    <a:lumMod val="75000"/>
                    <a:lumOff val="25000"/>
                  </a:schemeClr>
                </a:solidFill>
                <a:latin typeface="+mn-ea"/>
              </a:rPr>
              <a:t>其次</a:t>
            </a:r>
            <a:r>
              <a:rPr lang="zh-CN" altLang="en-US" sz="2400" dirty="0">
                <a:solidFill>
                  <a:schemeClr val="tx1">
                    <a:lumMod val="75000"/>
                    <a:lumOff val="25000"/>
                  </a:schemeClr>
                </a:solidFill>
                <a:latin typeface="+mn-ea"/>
              </a:rPr>
              <a:t>，</a:t>
            </a:r>
            <a:r>
              <a:rPr lang="zh-CN" altLang="zh-CN" sz="2400" dirty="0">
                <a:solidFill>
                  <a:schemeClr val="tx1">
                    <a:lumMod val="75000"/>
                    <a:lumOff val="25000"/>
                  </a:schemeClr>
                </a:solidFill>
                <a:latin typeface="+mn-ea"/>
              </a:rPr>
              <a:t>感谢教育系的各位老师对我的帮助与关怀；感谢与我朝夕相处的同学对我的支持与帮助；感谢参与本次调查的大学生的配合与支持</a:t>
            </a:r>
            <a:r>
              <a:rPr lang="zh-CN" altLang="en-US" sz="2400" dirty="0">
                <a:solidFill>
                  <a:schemeClr val="tx1">
                    <a:lumMod val="75000"/>
                    <a:lumOff val="25000"/>
                  </a:schemeClr>
                </a:solidFill>
                <a:latin typeface="+mn-ea"/>
              </a:rPr>
              <a:t>！</a:t>
            </a:r>
            <a:endParaRPr lang="zh-CN" altLang="zh-CN" sz="2400" dirty="0">
              <a:solidFill>
                <a:schemeClr val="tx1">
                  <a:lumMod val="75000"/>
                  <a:lumOff val="25000"/>
                </a:schemeClr>
              </a:solidFill>
              <a:latin typeface="+mn-ea"/>
            </a:endParaRPr>
          </a:p>
          <a:p>
            <a:pPr indent="612140" algn="just">
              <a:lnSpc>
                <a:spcPct val="130000"/>
              </a:lnSpc>
            </a:pPr>
            <a:r>
              <a:rPr lang="zh-CN" altLang="zh-CN" sz="2400" dirty="0">
                <a:solidFill>
                  <a:schemeClr val="tx1">
                    <a:lumMod val="75000"/>
                    <a:lumOff val="25000"/>
                  </a:schemeClr>
                </a:solidFill>
                <a:latin typeface="+mn-ea"/>
              </a:rPr>
              <a:t>最后，衷心感谢论文评审委员会和答辩委员会的所有老师在百忙之中对我的论文提出指导和帮助。</a:t>
            </a:r>
          </a:p>
        </p:txBody>
      </p:sp>
      <p:sp>
        <p:nvSpPr>
          <p:cNvPr id="7" name="淘宝-想搞设计PPT(倒卖必究)-7"/>
          <p:cNvSpPr/>
          <p:nvPr/>
        </p:nvSpPr>
        <p:spPr>
          <a:xfrm>
            <a:off x="-5712003" y="3216314"/>
            <a:ext cx="1296145" cy="1089030"/>
          </a:xfrm>
          <a:custGeom>
            <a:avLst/>
            <a:gdLst/>
            <a:ahLst/>
            <a:cxnLst/>
            <a:rect l="l" t="t" r="r" b="b"/>
            <a:pathLst>
              <a:path w="816750" h="686239">
                <a:moveTo>
                  <a:pt x="747284" y="0"/>
                </a:moveTo>
                <a:lnTo>
                  <a:pt x="816750" y="128407"/>
                </a:lnTo>
                <a:cubicBezTo>
                  <a:pt x="749652" y="161693"/>
                  <a:pt x="700184" y="201951"/>
                  <a:pt x="668345" y="249183"/>
                </a:cubicBezTo>
                <a:cubicBezTo>
                  <a:pt x="636507" y="296414"/>
                  <a:pt x="620719" y="334042"/>
                  <a:pt x="620982" y="362065"/>
                </a:cubicBezTo>
                <a:cubicBezTo>
                  <a:pt x="624271" y="360881"/>
                  <a:pt x="629271" y="359565"/>
                  <a:pt x="635981" y="358118"/>
                </a:cubicBezTo>
                <a:cubicBezTo>
                  <a:pt x="642690" y="356671"/>
                  <a:pt x="650321" y="355881"/>
                  <a:pt x="658873" y="355750"/>
                </a:cubicBezTo>
                <a:cubicBezTo>
                  <a:pt x="705885" y="356802"/>
                  <a:pt x="743425" y="372590"/>
                  <a:pt x="771492" y="403113"/>
                </a:cubicBezTo>
                <a:cubicBezTo>
                  <a:pt x="799559" y="433636"/>
                  <a:pt x="813943" y="472579"/>
                  <a:pt x="814645" y="519942"/>
                </a:cubicBezTo>
                <a:cubicBezTo>
                  <a:pt x="814118" y="567393"/>
                  <a:pt x="798331" y="606686"/>
                  <a:pt x="767282" y="637823"/>
                </a:cubicBezTo>
                <a:cubicBezTo>
                  <a:pt x="736233" y="668960"/>
                  <a:pt x="693079" y="685098"/>
                  <a:pt x="637822" y="686239"/>
                </a:cubicBezTo>
                <a:cubicBezTo>
                  <a:pt x="579934" y="684572"/>
                  <a:pt x="533098" y="661066"/>
                  <a:pt x="497312" y="615720"/>
                </a:cubicBezTo>
                <a:cubicBezTo>
                  <a:pt x="461527" y="570374"/>
                  <a:pt x="443108" y="513188"/>
                  <a:pt x="442055" y="444161"/>
                </a:cubicBezTo>
                <a:cubicBezTo>
                  <a:pt x="444511" y="334612"/>
                  <a:pt x="474859" y="242692"/>
                  <a:pt x="533098" y="168402"/>
                </a:cubicBezTo>
                <a:cubicBezTo>
                  <a:pt x="591337" y="94113"/>
                  <a:pt x="662732" y="37979"/>
                  <a:pt x="747284" y="0"/>
                </a:cubicBezTo>
                <a:close/>
                <a:moveTo>
                  <a:pt x="305229" y="0"/>
                </a:moveTo>
                <a:lnTo>
                  <a:pt x="374694" y="128407"/>
                </a:lnTo>
                <a:cubicBezTo>
                  <a:pt x="307597" y="161693"/>
                  <a:pt x="258129" y="201951"/>
                  <a:pt x="226290" y="249183"/>
                </a:cubicBezTo>
                <a:cubicBezTo>
                  <a:pt x="194452" y="296414"/>
                  <a:pt x="178664" y="334042"/>
                  <a:pt x="178927" y="362065"/>
                </a:cubicBezTo>
                <a:cubicBezTo>
                  <a:pt x="182216" y="360881"/>
                  <a:pt x="187216" y="359565"/>
                  <a:pt x="193925" y="358118"/>
                </a:cubicBezTo>
                <a:cubicBezTo>
                  <a:pt x="200635" y="356671"/>
                  <a:pt x="208266" y="355881"/>
                  <a:pt x="216818" y="355750"/>
                </a:cubicBezTo>
                <a:cubicBezTo>
                  <a:pt x="263830" y="356802"/>
                  <a:pt x="301369" y="372590"/>
                  <a:pt x="329436" y="403113"/>
                </a:cubicBezTo>
                <a:cubicBezTo>
                  <a:pt x="357503" y="433636"/>
                  <a:pt x="371888" y="472579"/>
                  <a:pt x="372589" y="519942"/>
                </a:cubicBezTo>
                <a:cubicBezTo>
                  <a:pt x="372063" y="567393"/>
                  <a:pt x="356275" y="606686"/>
                  <a:pt x="325226" y="637823"/>
                </a:cubicBezTo>
                <a:cubicBezTo>
                  <a:pt x="294177" y="668960"/>
                  <a:pt x="251024" y="685098"/>
                  <a:pt x="195767" y="686239"/>
                </a:cubicBezTo>
                <a:cubicBezTo>
                  <a:pt x="137879" y="684572"/>
                  <a:pt x="91042" y="661066"/>
                  <a:pt x="55257" y="615720"/>
                </a:cubicBezTo>
                <a:cubicBezTo>
                  <a:pt x="19471" y="570374"/>
                  <a:pt x="1053" y="513188"/>
                  <a:pt x="0" y="444161"/>
                </a:cubicBezTo>
                <a:cubicBezTo>
                  <a:pt x="2456" y="334612"/>
                  <a:pt x="32803" y="242692"/>
                  <a:pt x="91042" y="168402"/>
                </a:cubicBezTo>
                <a:cubicBezTo>
                  <a:pt x="149281" y="94113"/>
                  <a:pt x="220677" y="37979"/>
                  <a:pt x="30522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 name="淘宝-想搞设计PPT(倒卖必究)-10"/>
          <p:cNvSpPr/>
          <p:nvPr/>
        </p:nvSpPr>
        <p:spPr>
          <a:xfrm>
            <a:off x="-3839795" y="3229882"/>
            <a:ext cx="1296145" cy="1089030"/>
          </a:xfrm>
          <a:custGeom>
            <a:avLst/>
            <a:gdLst/>
            <a:ahLst/>
            <a:cxnLst/>
            <a:rect l="l" t="t" r="r" b="b"/>
            <a:pathLst>
              <a:path w="816749" h="686238">
                <a:moveTo>
                  <a:pt x="620982" y="0"/>
                </a:moveTo>
                <a:cubicBezTo>
                  <a:pt x="678870" y="1666"/>
                  <a:pt x="725707" y="25172"/>
                  <a:pt x="761492" y="70518"/>
                </a:cubicBezTo>
                <a:cubicBezTo>
                  <a:pt x="797278" y="115864"/>
                  <a:pt x="815697" y="173050"/>
                  <a:pt x="816749" y="242078"/>
                </a:cubicBezTo>
                <a:cubicBezTo>
                  <a:pt x="814293" y="351627"/>
                  <a:pt x="783946" y="443546"/>
                  <a:pt x="725707" y="517836"/>
                </a:cubicBezTo>
                <a:cubicBezTo>
                  <a:pt x="667468" y="592126"/>
                  <a:pt x="596072" y="648260"/>
                  <a:pt x="511521" y="686238"/>
                </a:cubicBezTo>
                <a:lnTo>
                  <a:pt x="442055" y="557831"/>
                </a:lnTo>
                <a:cubicBezTo>
                  <a:pt x="509153" y="524546"/>
                  <a:pt x="558621" y="484287"/>
                  <a:pt x="590459" y="437056"/>
                </a:cubicBezTo>
                <a:cubicBezTo>
                  <a:pt x="622298" y="389824"/>
                  <a:pt x="638085" y="352197"/>
                  <a:pt x="637822" y="324174"/>
                </a:cubicBezTo>
                <a:cubicBezTo>
                  <a:pt x="634533" y="325358"/>
                  <a:pt x="629534" y="326673"/>
                  <a:pt x="622824" y="328120"/>
                </a:cubicBezTo>
                <a:cubicBezTo>
                  <a:pt x="616114" y="329568"/>
                  <a:pt x="608483" y="330357"/>
                  <a:pt x="599932" y="330489"/>
                </a:cubicBezTo>
                <a:cubicBezTo>
                  <a:pt x="552920" y="329436"/>
                  <a:pt x="515380" y="313648"/>
                  <a:pt x="487313" y="283126"/>
                </a:cubicBezTo>
                <a:cubicBezTo>
                  <a:pt x="459246" y="252603"/>
                  <a:pt x="444862" y="213660"/>
                  <a:pt x="444160" y="166297"/>
                </a:cubicBezTo>
                <a:cubicBezTo>
                  <a:pt x="444686" y="118846"/>
                  <a:pt x="460474" y="79552"/>
                  <a:pt x="491523" y="48415"/>
                </a:cubicBezTo>
                <a:cubicBezTo>
                  <a:pt x="522572" y="17278"/>
                  <a:pt x="565725" y="1140"/>
                  <a:pt x="620982" y="0"/>
                </a:cubicBezTo>
                <a:close/>
                <a:moveTo>
                  <a:pt x="178927" y="0"/>
                </a:moveTo>
                <a:cubicBezTo>
                  <a:pt x="236815" y="1666"/>
                  <a:pt x="283652" y="25172"/>
                  <a:pt x="319437" y="70518"/>
                </a:cubicBezTo>
                <a:cubicBezTo>
                  <a:pt x="355223" y="115864"/>
                  <a:pt x="373642" y="173050"/>
                  <a:pt x="374694" y="242078"/>
                </a:cubicBezTo>
                <a:cubicBezTo>
                  <a:pt x="372238" y="351627"/>
                  <a:pt x="341891" y="443546"/>
                  <a:pt x="283652" y="517836"/>
                </a:cubicBezTo>
                <a:cubicBezTo>
                  <a:pt x="225413" y="592126"/>
                  <a:pt x="154017" y="648260"/>
                  <a:pt x="69465" y="686238"/>
                </a:cubicBezTo>
                <a:lnTo>
                  <a:pt x="0" y="557831"/>
                </a:lnTo>
                <a:cubicBezTo>
                  <a:pt x="67097" y="524546"/>
                  <a:pt x="116565" y="484287"/>
                  <a:pt x="148404" y="437056"/>
                </a:cubicBezTo>
                <a:cubicBezTo>
                  <a:pt x="180242" y="389824"/>
                  <a:pt x="196030" y="352197"/>
                  <a:pt x="195767" y="324174"/>
                </a:cubicBezTo>
                <a:cubicBezTo>
                  <a:pt x="192478" y="325358"/>
                  <a:pt x="187478" y="326673"/>
                  <a:pt x="180769" y="328120"/>
                </a:cubicBezTo>
                <a:cubicBezTo>
                  <a:pt x="174059" y="329568"/>
                  <a:pt x="166428" y="330357"/>
                  <a:pt x="157876" y="330489"/>
                </a:cubicBezTo>
                <a:cubicBezTo>
                  <a:pt x="110864" y="329436"/>
                  <a:pt x="73325" y="313648"/>
                  <a:pt x="45258" y="283126"/>
                </a:cubicBezTo>
                <a:cubicBezTo>
                  <a:pt x="17191" y="252603"/>
                  <a:pt x="2806" y="213660"/>
                  <a:pt x="2105" y="166297"/>
                </a:cubicBezTo>
                <a:cubicBezTo>
                  <a:pt x="2631" y="118846"/>
                  <a:pt x="18419" y="79552"/>
                  <a:pt x="49468" y="48415"/>
                </a:cubicBezTo>
                <a:cubicBezTo>
                  <a:pt x="80517" y="17278"/>
                  <a:pt x="123670" y="1140"/>
                  <a:pt x="178927"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3" name="淘宝-想搞设计PPT(倒卖必究)-13"/>
          <p:cNvSpPr/>
          <p:nvPr/>
        </p:nvSpPr>
        <p:spPr>
          <a:xfrm>
            <a:off x="-5676832" y="5030837"/>
            <a:ext cx="1255807" cy="1079460"/>
          </a:xfrm>
          <a:custGeom>
            <a:avLst/>
            <a:gdLst/>
            <a:ahLst/>
            <a:cxnLst/>
            <a:rect l="l" t="t" r="r" b="b"/>
            <a:pathLst>
              <a:path w="1255807" h="1079460">
                <a:moveTo>
                  <a:pt x="1093710" y="0"/>
                </a:moveTo>
                <a:lnTo>
                  <a:pt x="1225525" y="194161"/>
                </a:lnTo>
                <a:cubicBezTo>
                  <a:pt x="1153086" y="214349"/>
                  <a:pt x="1097272" y="237505"/>
                  <a:pt x="1058084" y="263631"/>
                </a:cubicBezTo>
                <a:cubicBezTo>
                  <a:pt x="1018896" y="289756"/>
                  <a:pt x="991583" y="324788"/>
                  <a:pt x="976145" y="368727"/>
                </a:cubicBezTo>
                <a:cubicBezTo>
                  <a:pt x="960707" y="412665"/>
                  <a:pt x="951801" y="472041"/>
                  <a:pt x="949426" y="546855"/>
                </a:cubicBezTo>
                <a:lnTo>
                  <a:pt x="1255807" y="546855"/>
                </a:lnTo>
                <a:lnTo>
                  <a:pt x="1255807" y="1079460"/>
                </a:lnTo>
                <a:lnTo>
                  <a:pt x="719640" y="1079460"/>
                </a:lnTo>
                <a:lnTo>
                  <a:pt x="719640" y="546855"/>
                </a:lnTo>
                <a:cubicBezTo>
                  <a:pt x="719640" y="442353"/>
                  <a:pt x="730624" y="357148"/>
                  <a:pt x="752593" y="291241"/>
                </a:cubicBezTo>
                <a:cubicBezTo>
                  <a:pt x="774563" y="225333"/>
                  <a:pt x="812860" y="170113"/>
                  <a:pt x="867486" y="125581"/>
                </a:cubicBezTo>
                <a:cubicBezTo>
                  <a:pt x="922112" y="81049"/>
                  <a:pt x="997520" y="39189"/>
                  <a:pt x="1093710" y="0"/>
                </a:cubicBezTo>
                <a:close/>
                <a:moveTo>
                  <a:pt x="375851" y="0"/>
                </a:moveTo>
                <a:lnTo>
                  <a:pt x="507667" y="194161"/>
                </a:lnTo>
                <a:cubicBezTo>
                  <a:pt x="434040" y="214349"/>
                  <a:pt x="377633" y="237505"/>
                  <a:pt x="338444" y="263631"/>
                </a:cubicBezTo>
                <a:cubicBezTo>
                  <a:pt x="299256" y="289756"/>
                  <a:pt x="271943" y="324788"/>
                  <a:pt x="256505" y="368727"/>
                </a:cubicBezTo>
                <a:cubicBezTo>
                  <a:pt x="241067" y="412665"/>
                  <a:pt x="232161" y="472041"/>
                  <a:pt x="229786" y="546855"/>
                </a:cubicBezTo>
                <a:lnTo>
                  <a:pt x="536167" y="546855"/>
                </a:lnTo>
                <a:lnTo>
                  <a:pt x="536167" y="1079460"/>
                </a:lnTo>
                <a:lnTo>
                  <a:pt x="0" y="1079460"/>
                </a:lnTo>
                <a:lnTo>
                  <a:pt x="0" y="546855"/>
                </a:lnTo>
                <a:cubicBezTo>
                  <a:pt x="0" y="442353"/>
                  <a:pt x="10688" y="357148"/>
                  <a:pt x="32063" y="291241"/>
                </a:cubicBezTo>
                <a:cubicBezTo>
                  <a:pt x="53438" y="225333"/>
                  <a:pt x="91439" y="170113"/>
                  <a:pt x="146065" y="125581"/>
                </a:cubicBezTo>
                <a:cubicBezTo>
                  <a:pt x="200691" y="81049"/>
                  <a:pt x="277287" y="39189"/>
                  <a:pt x="375851"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淘宝-想搞设计PPT(倒卖必究)-16"/>
          <p:cNvSpPr/>
          <p:nvPr/>
        </p:nvSpPr>
        <p:spPr>
          <a:xfrm>
            <a:off x="-3854226" y="5030837"/>
            <a:ext cx="1255807" cy="1079459"/>
          </a:xfrm>
          <a:custGeom>
            <a:avLst/>
            <a:gdLst/>
            <a:ahLst/>
            <a:cxnLst/>
            <a:rect l="l" t="t" r="r" b="b"/>
            <a:pathLst>
              <a:path w="1255807" h="1079459">
                <a:moveTo>
                  <a:pt x="719640" y="0"/>
                </a:moveTo>
                <a:lnTo>
                  <a:pt x="1255807" y="0"/>
                </a:lnTo>
                <a:lnTo>
                  <a:pt x="1255807" y="532604"/>
                </a:lnTo>
                <a:cubicBezTo>
                  <a:pt x="1255807" y="637107"/>
                  <a:pt x="1245119" y="722608"/>
                  <a:pt x="1223744" y="789110"/>
                </a:cubicBezTo>
                <a:cubicBezTo>
                  <a:pt x="1202368" y="855611"/>
                  <a:pt x="1164368" y="911128"/>
                  <a:pt x="1109741" y="955660"/>
                </a:cubicBezTo>
                <a:cubicBezTo>
                  <a:pt x="1055115" y="1000192"/>
                  <a:pt x="978520" y="1041459"/>
                  <a:pt x="879955" y="1079459"/>
                </a:cubicBezTo>
                <a:lnTo>
                  <a:pt x="751703" y="887081"/>
                </a:lnTo>
                <a:cubicBezTo>
                  <a:pt x="825329" y="866893"/>
                  <a:pt x="881440" y="843736"/>
                  <a:pt x="920034" y="817610"/>
                </a:cubicBezTo>
                <a:cubicBezTo>
                  <a:pt x="958629" y="791485"/>
                  <a:pt x="985645" y="756453"/>
                  <a:pt x="1001083" y="712514"/>
                </a:cubicBezTo>
                <a:cubicBezTo>
                  <a:pt x="1016521" y="668576"/>
                  <a:pt x="1024833" y="608606"/>
                  <a:pt x="1026021" y="532604"/>
                </a:cubicBezTo>
                <a:lnTo>
                  <a:pt x="719640" y="532604"/>
                </a:lnTo>
                <a:close/>
                <a:moveTo>
                  <a:pt x="0" y="0"/>
                </a:moveTo>
                <a:lnTo>
                  <a:pt x="536167" y="0"/>
                </a:lnTo>
                <a:lnTo>
                  <a:pt x="536167" y="532604"/>
                </a:lnTo>
                <a:cubicBezTo>
                  <a:pt x="536167" y="637107"/>
                  <a:pt x="525479" y="722608"/>
                  <a:pt x="504104" y="789110"/>
                </a:cubicBezTo>
                <a:cubicBezTo>
                  <a:pt x="482728" y="855611"/>
                  <a:pt x="444728" y="911128"/>
                  <a:pt x="390102" y="955660"/>
                </a:cubicBezTo>
                <a:cubicBezTo>
                  <a:pt x="335475" y="1000192"/>
                  <a:pt x="258880" y="1041459"/>
                  <a:pt x="160316" y="1079459"/>
                </a:cubicBezTo>
                <a:lnTo>
                  <a:pt x="33844" y="887081"/>
                </a:lnTo>
                <a:cubicBezTo>
                  <a:pt x="106283" y="866893"/>
                  <a:pt x="162097" y="843736"/>
                  <a:pt x="201285" y="817610"/>
                </a:cubicBezTo>
                <a:cubicBezTo>
                  <a:pt x="240473" y="791485"/>
                  <a:pt x="267490" y="756453"/>
                  <a:pt x="282334" y="712514"/>
                </a:cubicBezTo>
                <a:cubicBezTo>
                  <a:pt x="297178" y="668576"/>
                  <a:pt x="305194" y="608606"/>
                  <a:pt x="306381" y="532604"/>
                </a:cubicBezTo>
                <a:lnTo>
                  <a:pt x="0" y="532604"/>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0" name="淘宝-想搞设计PPT(倒卖必究)-20"/>
          <p:cNvSpPr txBox="1"/>
          <p:nvPr/>
        </p:nvSpPr>
        <p:spPr>
          <a:xfrm>
            <a:off x="-5712003" y="747704"/>
            <a:ext cx="5353488" cy="1783822"/>
          </a:xfrm>
          <a:prstGeom prst="rect">
            <a:avLst/>
          </a:prstGeom>
          <a:noFill/>
        </p:spPr>
        <p:txBody>
          <a:bodyPr wrap="square" lIns="0" rtlCol="0">
            <a:spAutoFit/>
          </a:bodyPr>
          <a:lstStyle/>
          <a:p>
            <a:pPr>
              <a:lnSpc>
                <a:spcPct val="150000"/>
              </a:lnSpc>
            </a:pPr>
            <a:r>
              <a:rPr lang="en-US" altLang="zh-CN" sz="2800" b="1" dirty="0">
                <a:solidFill/>
                <a:latin typeface="+mj-ea"/>
                <a:ea typeface="+mj-ea"/>
              </a:rPr>
              <a:t>【</a:t>
            </a:r>
            <a:r>
              <a:rPr lang="zh-CN" altLang="en-US" sz="2800" b="1" dirty="0">
                <a:latin typeface="+mj-ea"/>
              </a:rPr>
              <a:t>备用冒号</a:t>
            </a:r>
            <a:r>
              <a:rPr lang="en-US" altLang="zh-CN" sz="2800" b="1" dirty="0">
                <a:latin typeface="+mj-ea"/>
                <a:ea typeface="+mj-ea"/>
              </a:rPr>
              <a:t>】</a:t>
            </a:r>
          </a:p>
          <a:p>
            <a:pPr>
              <a:lnSpc>
                <a:spcPct val="150000"/>
              </a:lnSpc>
            </a:pPr>
            <a:r>
              <a:rPr lang="zh-CN" altLang="en-US" sz="2400" dirty="0">
                <a:latin typeface="+mn-ea"/>
              </a:rPr>
              <a:t>你真的可以自己改颜色，调整透明度；或者进行放大缩小操作。</a:t>
            </a:r>
          </a:p>
        </p:txBody>
      </p:sp>
      <p:pic>
        <p:nvPicPr>
          <p:cNvPr id="65" name="Picture 64" descr="华中科技大学.png"/>
          <p:cNvPicPr>
            <a:picLocks noChangeAspect="1"/>
          </p:cNvPicPr>
          <p:nvPr/>
        </p:nvPicPr>
        <p:blipFill>
          <a:blip r:embed="rId5"/>
          <a:stretch>
            <a:fillRect/>
          </a:stretch>
        </p:blipFill>
        <p:spPr>
          <a:xfrm>
            <a:off x="9441206" y="194587"/>
            <a:ext cx="2268562" cy="4982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淘宝-想搞设计PPT(倒卖必究)-11">
            <a:extLst>
              <a:ext uri="{FF2B5EF4-FFF2-40B4-BE49-F238E27FC236}">
                <a16:creationId xmlns:a16="http://schemas.microsoft.com/office/drawing/2014/main" id="{AC034FF0-539E-3810-660F-D41BBF817FFE}"/>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0" name="淘宝-想搞设计PPT(倒卖必究)-10">
            <a:extLst>
              <a:ext uri="{FF2B5EF4-FFF2-40B4-BE49-F238E27FC236}">
                <a16:creationId xmlns:a16="http://schemas.microsoft.com/office/drawing/2014/main" id="{339E278F-017D-58F9-99F5-4A1C8C3D21D4}"/>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9" name="淘宝-想搞设计PPT(倒卖必究)-9">
            <a:extLst>
              <a:ext uri="{FF2B5EF4-FFF2-40B4-BE49-F238E27FC236}">
                <a16:creationId xmlns:a16="http://schemas.microsoft.com/office/drawing/2014/main" id="{A2DDB227-4C15-78AD-E62E-BDEFF739CA07}"/>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28</a:t>
            </a:fld>
            <a:endParaRPr lang="zh-CN" altLang="en-US"/>
          </a:p>
        </p:txBody>
      </p:sp>
      <p:cxnSp>
        <p:nvCxnSpPr>
          <p:cNvPr id="8" name="淘宝-想搞设计PPT(倒卖必究)-8">
            <a:extLst>
              <a:ext uri="{FF2B5EF4-FFF2-40B4-BE49-F238E27FC236}">
                <a16:creationId xmlns:a16="http://schemas.microsoft.com/office/drawing/2014/main" id="{17DCB785-B1CE-B2B7-CC5F-F2538571C7FA}"/>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6" name="淘宝-想搞设计PPT(倒卖必究)-6">
            <a:extLst>
              <a:ext uri="{FF2B5EF4-FFF2-40B4-BE49-F238E27FC236}">
                <a16:creationId xmlns:a16="http://schemas.microsoft.com/office/drawing/2014/main" id="{BF23DD99-95CD-77E3-09B0-94EB96E2201A}"/>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5" name="淘宝-想搞设计PPT(倒卖必究)-5">
            <a:extLst>
              <a:ext uri="{FF2B5EF4-FFF2-40B4-BE49-F238E27FC236}">
                <a16:creationId xmlns:a16="http://schemas.microsoft.com/office/drawing/2014/main" id="{2BC9BFF2-E42E-F7DE-199D-B44A8407D16C}"/>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C22E3818-E236-2CC6-4AC7-A2D4828A217B}"/>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23982D5F-644A-F91F-8ACA-C53022185101}"/>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 name="淘宝-想搞设计PPT(倒卖必究)-22"/>
          <p:cNvCxnSpPr/>
          <p:nvPr/>
        </p:nvCxnSpPr>
        <p:spPr>
          <a:xfrm>
            <a:off x="0" y="5592598"/>
            <a:ext cx="12230100" cy="0"/>
          </a:xfrm>
          <a:prstGeom prst="line">
            <a:avLst/>
          </a:prstGeom>
          <a:ln w="19050">
            <a:solidFill>
              <a:srgbClr val="BFBFBF"/>
            </a:solidFill>
            <a:prstDash val="dash"/>
          </a:ln>
        </p:spPr>
        <p:style>
          <a:lnRef idx="1">
            <a:schemeClr val="accent1"/>
          </a:lnRef>
          <a:fillRef idx="0">
            <a:schemeClr val="accent1"/>
          </a:fillRef>
          <a:effectRef idx="0">
            <a:schemeClr val="accent1"/>
          </a:effectRef>
          <a:fontRef idx="minor">
            <a:schemeClr val="tx1"/>
          </a:fontRef>
        </p:style>
      </p:cxnSp>
      <p:sp>
        <p:nvSpPr>
          <p:cNvPr id="34" name="淘宝-想搞设计PPT(倒卖必究)-34"/>
          <p:cNvSpPr/>
          <p:nvPr/>
        </p:nvSpPr>
        <p:spPr>
          <a:xfrm>
            <a:off x="10523674" y="5496976"/>
            <a:ext cx="191244" cy="19124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淘宝-想搞设计PPT(倒卖必究)-52"/>
          <p:cNvCxnSpPr/>
          <p:nvPr/>
        </p:nvCxnSpPr>
        <p:spPr>
          <a:xfrm>
            <a:off x="10619296" y="3539209"/>
            <a:ext cx="0" cy="2000630"/>
          </a:xfrm>
          <a:prstGeom prst="line">
            <a:avLst/>
          </a:prstGeom>
          <a:ln w="15875">
            <a:solidFill>
              <a:srgbClr val="BFBFBF"/>
            </a:solidFill>
            <a:prstDash val="sysDot"/>
            <a:headEnd type="arrow"/>
          </a:ln>
        </p:spPr>
        <p:style>
          <a:lnRef idx="1">
            <a:schemeClr val="accent1"/>
          </a:lnRef>
          <a:fillRef idx="0">
            <a:schemeClr val="accent1"/>
          </a:fillRef>
          <a:effectRef idx="0">
            <a:schemeClr val="accent1"/>
          </a:effectRef>
          <a:fontRef idx="minor">
            <a:schemeClr val="tx1"/>
          </a:fontRef>
        </p:style>
      </p:cxnSp>
      <p:sp>
        <p:nvSpPr>
          <p:cNvPr id="62" name="淘宝-想搞设计PPT(倒卖必究)-62"/>
          <p:cNvSpPr txBox="1"/>
          <p:nvPr/>
        </p:nvSpPr>
        <p:spPr>
          <a:xfrm>
            <a:off x="10065299" y="5758100"/>
            <a:ext cx="1107996" cy="461665"/>
          </a:xfrm>
          <a:prstGeom prst="rect">
            <a:avLst/>
          </a:prstGeom>
          <a:noFill/>
        </p:spPr>
        <p:txBody>
          <a:bodyPr wrap="none" rtlCol="0">
            <a:spAutoFit/>
          </a:bodyPr>
          <a:lstStyle/>
          <a:p>
            <a:pPr algn="ctr"/>
            <a:r>
              <a:rPr lang="zh-CN" altLang="en-US" sz="2400" dirty="0">
                <a:solidFill>
                  <a:srgbClr val="15548D"/>
                </a:solidFill>
                <a:latin typeface="+mj-ea"/>
                <a:ea typeface="+mj-ea"/>
              </a:rPr>
              <a:t>关键词</a:t>
            </a:r>
          </a:p>
        </p:txBody>
      </p:sp>
      <p:sp>
        <p:nvSpPr>
          <p:cNvPr id="70" name="淘宝-想搞设计PPT(倒卖必究)-70"/>
          <p:cNvSpPr txBox="1"/>
          <p:nvPr/>
        </p:nvSpPr>
        <p:spPr>
          <a:xfrm>
            <a:off x="9643442" y="1683261"/>
            <a:ext cx="1951708" cy="1727076"/>
          </a:xfrm>
          <a:prstGeom prst="rect">
            <a:avLst/>
          </a:prstGeom>
          <a:noFill/>
        </p:spPr>
        <p:txBody>
          <a:bodyPr wrap="square" lIns="0" rtlCol="0">
            <a:spAutoFit/>
          </a:bodyPr>
          <a:lstStyle/>
          <a:p>
            <a:pPr algn="just">
              <a:lnSpc>
                <a:spcPct val="120000"/>
              </a:lnSpc>
            </a:pPr>
            <a:r>
              <a:rPr lang="zh-CN" altLang="en-US" dirty="0">
                <a:solidFill>
                  <a:schemeClr val="tx1">
                    <a:lumMod val="75000"/>
                    <a:lumOff val="25000"/>
                  </a:schemeClr>
                </a:solidFill>
                <a:latin typeface="+mn-ea"/>
              </a:rPr>
              <a:t>输入简短概括输入简短概括输入简短概括输入简短概括输入简短概括输入简短概括输入简短</a:t>
            </a:r>
          </a:p>
        </p:txBody>
      </p:sp>
      <p:sp>
        <p:nvSpPr>
          <p:cNvPr id="31" name="淘宝-想搞设计PPT(倒卖必究)-31"/>
          <p:cNvSpPr/>
          <p:nvPr/>
        </p:nvSpPr>
        <p:spPr>
          <a:xfrm>
            <a:off x="7528550" y="5496976"/>
            <a:ext cx="191244" cy="19124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淘宝-想搞设计PPT(倒卖必究)-50"/>
          <p:cNvCxnSpPr/>
          <p:nvPr/>
        </p:nvCxnSpPr>
        <p:spPr>
          <a:xfrm>
            <a:off x="7624172" y="4044488"/>
            <a:ext cx="0" cy="1495351"/>
          </a:xfrm>
          <a:prstGeom prst="line">
            <a:avLst/>
          </a:prstGeom>
          <a:ln w="15875">
            <a:solidFill>
              <a:srgbClr val="BFBFBF"/>
            </a:solidFill>
            <a:prstDash val="sysDot"/>
            <a:headEnd type="arrow"/>
          </a:ln>
        </p:spPr>
        <p:style>
          <a:lnRef idx="1">
            <a:schemeClr val="accent1"/>
          </a:lnRef>
          <a:fillRef idx="0">
            <a:schemeClr val="accent1"/>
          </a:fillRef>
          <a:effectRef idx="0">
            <a:schemeClr val="accent1"/>
          </a:effectRef>
          <a:fontRef idx="minor">
            <a:schemeClr val="tx1"/>
          </a:fontRef>
        </p:style>
      </p:cxnSp>
      <p:sp>
        <p:nvSpPr>
          <p:cNvPr id="61" name="淘宝-想搞设计PPT(倒卖必究)-61"/>
          <p:cNvSpPr txBox="1"/>
          <p:nvPr/>
        </p:nvSpPr>
        <p:spPr>
          <a:xfrm>
            <a:off x="7070174" y="5758100"/>
            <a:ext cx="1107996" cy="461665"/>
          </a:xfrm>
          <a:prstGeom prst="rect">
            <a:avLst/>
          </a:prstGeom>
          <a:noFill/>
        </p:spPr>
        <p:txBody>
          <a:bodyPr wrap="none" rtlCol="0">
            <a:spAutoFit/>
          </a:bodyPr>
          <a:lstStyle/>
          <a:p>
            <a:pPr algn="ctr"/>
            <a:r>
              <a:rPr lang="zh-CN" altLang="en-US" sz="2400" dirty="0">
                <a:solidFill>
                  <a:srgbClr val="15548D"/>
                </a:solidFill>
                <a:latin typeface="+mj-ea"/>
                <a:ea typeface="+mj-ea"/>
              </a:rPr>
              <a:t>关键词</a:t>
            </a:r>
          </a:p>
        </p:txBody>
      </p:sp>
      <p:sp>
        <p:nvSpPr>
          <p:cNvPr id="74" name="淘宝-想搞设计PPT(倒卖必究)-74"/>
          <p:cNvSpPr txBox="1"/>
          <p:nvPr/>
        </p:nvSpPr>
        <p:spPr>
          <a:xfrm>
            <a:off x="6654412" y="2185384"/>
            <a:ext cx="1951708" cy="1727076"/>
          </a:xfrm>
          <a:prstGeom prst="rect">
            <a:avLst/>
          </a:prstGeom>
          <a:noFill/>
        </p:spPr>
        <p:txBody>
          <a:bodyPr wrap="square" lIns="0" rtlCol="0">
            <a:spAutoFit/>
          </a:bodyPr>
          <a:lstStyle/>
          <a:p>
            <a:pPr algn="just">
              <a:lnSpc>
                <a:spcPct val="120000"/>
              </a:lnSpc>
            </a:pPr>
            <a:r>
              <a:rPr lang="zh-CN" altLang="en-US" dirty="0">
                <a:solidFill>
                  <a:schemeClr val="tx1">
                    <a:lumMod val="75000"/>
                    <a:lumOff val="25000"/>
                  </a:schemeClr>
                </a:solidFill>
                <a:latin typeface="+mn-ea"/>
              </a:rPr>
              <a:t>输入简短概括输入简短概括输入简短概括输入简短概括输入简短概括输入简短概括输入简短</a:t>
            </a:r>
          </a:p>
        </p:txBody>
      </p:sp>
      <p:sp>
        <p:nvSpPr>
          <p:cNvPr id="28" name="淘宝-想搞设计PPT(倒卖必究)-28"/>
          <p:cNvSpPr/>
          <p:nvPr/>
        </p:nvSpPr>
        <p:spPr>
          <a:xfrm>
            <a:off x="4550486" y="5496976"/>
            <a:ext cx="191244" cy="19124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淘宝-想搞设计PPT(倒卖必究)-46"/>
          <p:cNvCxnSpPr/>
          <p:nvPr/>
        </p:nvCxnSpPr>
        <p:spPr>
          <a:xfrm>
            <a:off x="4646108" y="4565188"/>
            <a:ext cx="0" cy="974651"/>
          </a:xfrm>
          <a:prstGeom prst="line">
            <a:avLst/>
          </a:prstGeom>
          <a:ln w="15875">
            <a:solidFill>
              <a:srgbClr val="BFBFBF"/>
            </a:solidFill>
            <a:prstDash val="sysDot"/>
            <a:headEnd type="arrow"/>
          </a:ln>
        </p:spPr>
        <p:style>
          <a:lnRef idx="1">
            <a:schemeClr val="accent1"/>
          </a:lnRef>
          <a:fillRef idx="0">
            <a:schemeClr val="accent1"/>
          </a:fillRef>
          <a:effectRef idx="0">
            <a:schemeClr val="accent1"/>
          </a:effectRef>
          <a:fontRef idx="minor">
            <a:schemeClr val="tx1"/>
          </a:fontRef>
        </p:style>
      </p:cxnSp>
      <p:sp>
        <p:nvSpPr>
          <p:cNvPr id="60" name="淘宝-想搞设计PPT(倒卖必究)-60"/>
          <p:cNvSpPr txBox="1"/>
          <p:nvPr/>
        </p:nvSpPr>
        <p:spPr>
          <a:xfrm>
            <a:off x="4092110" y="5758100"/>
            <a:ext cx="1107996" cy="461665"/>
          </a:xfrm>
          <a:prstGeom prst="rect">
            <a:avLst/>
          </a:prstGeom>
          <a:noFill/>
        </p:spPr>
        <p:txBody>
          <a:bodyPr wrap="none" rtlCol="0">
            <a:spAutoFit/>
          </a:bodyPr>
          <a:lstStyle/>
          <a:p>
            <a:pPr algn="ctr"/>
            <a:r>
              <a:rPr lang="zh-CN" altLang="en-US" sz="2400" dirty="0">
                <a:solidFill>
                  <a:srgbClr val="15548D"/>
                </a:solidFill>
                <a:latin typeface="+mj-ea"/>
                <a:ea typeface="+mj-ea"/>
              </a:rPr>
              <a:t>关键词</a:t>
            </a:r>
          </a:p>
        </p:txBody>
      </p:sp>
      <p:sp>
        <p:nvSpPr>
          <p:cNvPr id="75" name="淘宝-想搞设计PPT(倒卖必究)-75"/>
          <p:cNvSpPr txBox="1"/>
          <p:nvPr/>
        </p:nvSpPr>
        <p:spPr>
          <a:xfrm>
            <a:off x="3665381" y="2705817"/>
            <a:ext cx="1951708" cy="1727076"/>
          </a:xfrm>
          <a:prstGeom prst="rect">
            <a:avLst/>
          </a:prstGeom>
          <a:noFill/>
        </p:spPr>
        <p:txBody>
          <a:bodyPr wrap="square" lIns="0" rtlCol="0">
            <a:spAutoFit/>
          </a:bodyPr>
          <a:lstStyle/>
          <a:p>
            <a:pPr algn="just">
              <a:lnSpc>
                <a:spcPct val="120000"/>
              </a:lnSpc>
            </a:pPr>
            <a:r>
              <a:rPr lang="zh-CN" altLang="en-US" dirty="0">
                <a:solidFill>
                  <a:schemeClr val="tx1">
                    <a:lumMod val="75000"/>
                    <a:lumOff val="25000"/>
                  </a:schemeClr>
                </a:solidFill>
                <a:latin typeface="+mn-ea"/>
              </a:rPr>
              <a:t>输入简短概括输入简短概括输入简短概括输入简短概括输入简短概括输入简短概括输入简短</a:t>
            </a:r>
          </a:p>
        </p:txBody>
      </p:sp>
      <p:sp>
        <p:nvSpPr>
          <p:cNvPr id="23" name="淘宝-想搞设计PPT(倒卖必究)-23"/>
          <p:cNvSpPr/>
          <p:nvPr/>
        </p:nvSpPr>
        <p:spPr>
          <a:xfrm>
            <a:off x="1556584" y="5496976"/>
            <a:ext cx="191244" cy="19124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淘宝-想搞设计PPT(倒卖必究)-44"/>
          <p:cNvCxnSpPr/>
          <p:nvPr/>
        </p:nvCxnSpPr>
        <p:spPr>
          <a:xfrm>
            <a:off x="1652206" y="5088542"/>
            <a:ext cx="0" cy="451297"/>
          </a:xfrm>
          <a:prstGeom prst="line">
            <a:avLst/>
          </a:prstGeom>
          <a:ln w="15875">
            <a:solidFill>
              <a:srgbClr val="BFBFBF"/>
            </a:solidFill>
            <a:prstDash val="sysDot"/>
            <a:headEnd type="arrow"/>
          </a:ln>
        </p:spPr>
        <p:style>
          <a:lnRef idx="1">
            <a:schemeClr val="accent1"/>
          </a:lnRef>
          <a:fillRef idx="0">
            <a:schemeClr val="accent1"/>
          </a:fillRef>
          <a:effectRef idx="0">
            <a:schemeClr val="accent1"/>
          </a:effectRef>
          <a:fontRef idx="minor">
            <a:schemeClr val="tx1"/>
          </a:fontRef>
        </p:style>
      </p:cxnSp>
      <p:sp>
        <p:nvSpPr>
          <p:cNvPr id="59" name="淘宝-想搞设计PPT(倒卖必究)-59"/>
          <p:cNvSpPr txBox="1"/>
          <p:nvPr/>
        </p:nvSpPr>
        <p:spPr>
          <a:xfrm>
            <a:off x="1098208" y="5758100"/>
            <a:ext cx="1107996" cy="461665"/>
          </a:xfrm>
          <a:prstGeom prst="rect">
            <a:avLst/>
          </a:prstGeom>
          <a:noFill/>
        </p:spPr>
        <p:txBody>
          <a:bodyPr wrap="none" rtlCol="0">
            <a:spAutoFit/>
          </a:bodyPr>
          <a:lstStyle/>
          <a:p>
            <a:pPr algn="ctr"/>
            <a:r>
              <a:rPr lang="zh-CN" altLang="en-US" sz="2400" dirty="0">
                <a:solidFill>
                  <a:srgbClr val="15548D"/>
                </a:solidFill>
                <a:latin typeface="+mj-ea"/>
                <a:ea typeface="+mj-ea"/>
              </a:rPr>
              <a:t>关键词</a:t>
            </a:r>
          </a:p>
        </p:txBody>
      </p:sp>
      <p:sp>
        <p:nvSpPr>
          <p:cNvPr id="76" name="淘宝-想搞设计PPT(倒卖必究)-76"/>
          <p:cNvSpPr txBox="1"/>
          <p:nvPr/>
        </p:nvSpPr>
        <p:spPr>
          <a:xfrm>
            <a:off x="676350" y="3226794"/>
            <a:ext cx="1951708" cy="1727076"/>
          </a:xfrm>
          <a:prstGeom prst="rect">
            <a:avLst/>
          </a:prstGeom>
          <a:noFill/>
        </p:spPr>
        <p:txBody>
          <a:bodyPr wrap="square" lIns="0" rtlCol="0">
            <a:spAutoFit/>
          </a:bodyPr>
          <a:lstStyle/>
          <a:p>
            <a:pPr algn="just">
              <a:lnSpc>
                <a:spcPct val="120000"/>
              </a:lnSpc>
            </a:pPr>
            <a:r>
              <a:rPr lang="zh-CN" altLang="en-US" dirty="0">
                <a:solidFill>
                  <a:schemeClr val="tx1">
                    <a:lumMod val="75000"/>
                    <a:lumOff val="25000"/>
                  </a:schemeClr>
                </a:solidFill>
                <a:latin typeface="+mn-ea"/>
              </a:rPr>
              <a:t>输入简短概括输入简短概括输入简短概括输入简短概括输入简短概括输入简短概括输入简短</a:t>
            </a:r>
          </a:p>
        </p:txBody>
      </p:sp>
      <p:pic>
        <p:nvPicPr>
          <p:cNvPr id="77" name="Picture 76" descr="华中科技大学.png"/>
          <p:cNvPicPr>
            <a:picLocks noChangeAspect="1"/>
          </p:cNvPicPr>
          <p:nvPr/>
        </p:nvPicPr>
        <p:blipFill>
          <a:blip r:embed="rId4"/>
          <a:stretch>
            <a:fillRect/>
          </a:stretch>
        </p:blipFill>
        <p:spPr>
          <a:xfrm>
            <a:off x="9441206" y="194587"/>
            <a:ext cx="2268562" cy="49827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淘宝-想搞设计PPT(倒卖必究)-12">
            <a:extLst>
              <a:ext uri="{FF2B5EF4-FFF2-40B4-BE49-F238E27FC236}">
                <a16:creationId xmlns:a16="http://schemas.microsoft.com/office/drawing/2014/main" id="{356948A3-DC7C-A989-2CF5-E0A3E0CF488B}"/>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1" name="淘宝-想搞设计PPT(倒卖必究)-11">
            <a:extLst>
              <a:ext uri="{FF2B5EF4-FFF2-40B4-BE49-F238E27FC236}">
                <a16:creationId xmlns:a16="http://schemas.microsoft.com/office/drawing/2014/main" id="{C8DEC1D1-E315-E36E-CC3E-C853AC2FFC45}"/>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10" name="淘宝-想搞设计PPT(倒卖必究)-10">
            <a:extLst>
              <a:ext uri="{FF2B5EF4-FFF2-40B4-BE49-F238E27FC236}">
                <a16:creationId xmlns:a16="http://schemas.microsoft.com/office/drawing/2014/main" id="{8BEDFF4A-5285-4908-DA37-0A3CDDB6948D}"/>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29</a:t>
            </a:fld>
            <a:endParaRPr lang="zh-CN" altLang="en-US"/>
          </a:p>
        </p:txBody>
      </p:sp>
      <p:cxnSp>
        <p:nvCxnSpPr>
          <p:cNvPr id="9" name="淘宝-想搞设计PPT(倒卖必究)-9">
            <a:extLst>
              <a:ext uri="{FF2B5EF4-FFF2-40B4-BE49-F238E27FC236}">
                <a16:creationId xmlns:a16="http://schemas.microsoft.com/office/drawing/2014/main" id="{ED4EB500-FA00-C39D-4A6C-7AE4CE9B6BE4}"/>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5" name="淘宝-想搞设计PPT(倒卖必究)-5">
            <a:extLst>
              <a:ext uri="{FF2B5EF4-FFF2-40B4-BE49-F238E27FC236}">
                <a16:creationId xmlns:a16="http://schemas.microsoft.com/office/drawing/2014/main" id="{7EBEC3BD-CEC7-B955-25E6-EA5171C94A82}"/>
              </a:ext>
            </a:extLst>
          </p:cNvPr>
          <p:cNvSpPr txBox="1">
            <a:spLocks/>
          </p:cNvSpPr>
          <p:nvPr/>
        </p:nvSpPr>
        <p:spPr>
          <a:xfrm>
            <a:off x="675372" y="2527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4" name="淘宝-想搞设计PPT(倒卖必究)-4">
            <a:extLst>
              <a:ext uri="{FF2B5EF4-FFF2-40B4-BE49-F238E27FC236}">
                <a16:creationId xmlns:a16="http://schemas.microsoft.com/office/drawing/2014/main" id="{5E182A36-C3FB-AED6-58A4-7ED37F9A2F97}"/>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BE705956-9FB5-1F68-4BF3-271D22F99C24}"/>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879BB887-18E5-9751-1768-3996DF84089A}"/>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8" name="淘宝-想搞设计PPT(倒卖必究)-8"/>
          <p:cNvGraphicFramePr/>
          <p:nvPr>
            <p:extLst>
              <p:ext uri="{D42A27DB-BD31-4B8C-83A1-F6EECF244321}">
                <p14:modId xmlns:p14="http://schemas.microsoft.com/office/powerpoint/2010/main" val="3135230044"/>
              </p:ext>
            </p:extLst>
          </p:nvPr>
        </p:nvGraphicFramePr>
        <p:xfrm>
          <a:off x="1127448" y="1268760"/>
          <a:ext cx="9937104" cy="5100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descr="华中科技大学.png"/>
          <p:cNvPicPr>
            <a:picLocks noChangeAspect="1"/>
          </p:cNvPicPr>
          <p:nvPr/>
        </p:nvPicPr>
        <p:blipFill>
          <a:blip r:embed="rId8"/>
          <a:stretch>
            <a:fillRect/>
          </a:stretch>
        </p:blipFill>
        <p:spPr>
          <a:xfrm>
            <a:off x="9441206" y="194587"/>
            <a:ext cx="2268562" cy="4982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a:extLst>
              <a:ext uri="{FF2B5EF4-FFF2-40B4-BE49-F238E27FC236}">
                <a16:creationId xmlns:a16="http://schemas.microsoft.com/office/drawing/2014/main" id="{A8FBF51F-DD7D-4F19-F6DF-7582AD798AF8}"/>
              </a:ext>
            </a:extLst>
          </p:cNvPr>
          <p:cNvSpPr/>
          <p:nvPr/>
        </p:nvSpPr>
        <p:spPr>
          <a:xfrm>
            <a:off x="1203705" y="0"/>
            <a:ext cx="544483" cy="1266802"/>
          </a:xfrm>
          <a:prstGeom prst="parallelogram">
            <a:avLst>
              <a:gd name="adj" fmla="val 2338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F2997062-70E4-7DA2-9ABD-F24270CBFBAD}"/>
              </a:ext>
            </a:extLst>
          </p:cNvPr>
          <p:cNvSpPr/>
          <p:nvPr/>
        </p:nvSpPr>
        <p:spPr>
          <a:xfrm>
            <a:off x="659222" y="5991022"/>
            <a:ext cx="517115" cy="868961"/>
          </a:xfrm>
          <a:prstGeom prst="parallelogram">
            <a:avLst>
              <a:gd name="adj" fmla="val 17359"/>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hidden="1"/>
          <p:cNvGrpSpPr/>
          <p:nvPr/>
        </p:nvGrpSpPr>
        <p:grpSpPr>
          <a:xfrm>
            <a:off x="6807775" y="-387424"/>
            <a:ext cx="7676002" cy="7632848"/>
            <a:chOff x="8112224" y="260648"/>
            <a:chExt cx="6372530" cy="6336704"/>
          </a:xfrm>
          <a:solidFill>
            <a:srgbClr val="000000"/>
          </a:solidFill>
        </p:grpSpPr>
        <p:sp>
          <p:nvSpPr>
            <p:cNvPr id="8" name="淘宝-想搞设计PPT(倒卖必究)-8"/>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9" name="淘宝-想搞设计PPT(倒卖必究)-9"/>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endParaRPr>
            </a:p>
          </p:txBody>
        </p:sp>
        <p:sp>
          <p:nvSpPr>
            <p:cNvPr id="10" name="淘宝-想搞设计PPT(倒卖必究)-10"/>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1" name="淘宝-想搞设计PPT(倒卖必究)-11"/>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2" name="淘宝-想搞设计PPT(倒卖必究)-12"/>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3" name="淘宝-想搞设计PPT(倒卖必究)-13"/>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4" name="淘宝-想搞设计PPT(倒卖必究)-14"/>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5" name="淘宝-想搞设计PPT(倒卖必究)-15"/>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6" name="淘宝-想搞设计PPT(倒卖必究)-16"/>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7" name="淘宝-想搞设计PPT(倒卖必究)-17"/>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8" name="淘宝-想搞设计PPT(倒卖必究)-18"/>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9" name="淘宝-想搞设计PPT(倒卖必究)-19"/>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0" name="淘宝-想搞设计PPT(倒卖必究)-20"/>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1" name="淘宝-想搞设计PPT(倒卖必究)-21"/>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2" name="淘宝-想搞设计PPT(倒卖必究)-22"/>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3" name="淘宝-想搞设计PPT(倒卖必究)-23"/>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4" name="淘宝-想搞设计PPT(倒卖必究)-24"/>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5" name="淘宝-想搞设计PPT(倒卖必究)-25"/>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6" name="淘宝-想搞设计PPT(倒卖必究)-26"/>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7" name="淘宝-想搞设计PPT(倒卖必究)-27"/>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8" name="淘宝-想搞设计PPT(倒卖必究)-28"/>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9" name="淘宝-想搞设计PPT(倒卖必究)-29"/>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0" name="淘宝-想搞设计PPT(倒卖必究)-30"/>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1" name="淘宝-想搞设计PPT(倒卖必究)-31"/>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2" name="淘宝-想搞设计PPT(倒卖必究)-32"/>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3" name="淘宝-想搞设计PPT(倒卖必究)-33"/>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4" name="淘宝-想搞设计PPT(倒卖必究)-34"/>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5" name="淘宝-想搞设计PPT(倒卖必究)-35"/>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6" name="淘宝-想搞设计PPT(倒卖必究)-36"/>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7" name="淘宝-想搞设计PPT(倒卖必究)-37"/>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8" name="淘宝-想搞设计PPT(倒卖必究)-38"/>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9" name="淘宝-想搞设计PPT(倒卖必究)-39"/>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0" name="淘宝-想搞设计PPT(倒卖必究)-40"/>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淘宝-想搞设计PPT(倒卖必究)-41"/>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2" name="淘宝-想搞设计PPT(倒卖必究)-42"/>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3" name="淘宝-想搞设计PPT(倒卖必究)-43"/>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4" name="淘宝-想搞设计PPT(倒卖必究)-44"/>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5" name="淘宝-想搞设计PPT(倒卖必究)-45"/>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6" name="淘宝-想搞设计PPT(倒卖必究)-46"/>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91" name="淘宝-想搞设计PPT(倒卖必究)-91"/>
          <p:cNvSpPr txBox="1"/>
          <p:nvPr/>
        </p:nvSpPr>
        <p:spPr>
          <a:xfrm>
            <a:off x="1026412" y="2095666"/>
            <a:ext cx="1159292" cy="1107996"/>
          </a:xfrm>
          <a:prstGeom prst="rect">
            <a:avLst/>
          </a:prstGeom>
          <a:noFill/>
        </p:spPr>
        <p:txBody>
          <a:bodyPr wrap="none" rtlCol="0">
            <a:spAutoFit/>
          </a:bodyPr>
          <a:lstStyle/>
          <a:p>
            <a:pPr algn="ctr"/>
            <a:r>
              <a:rPr lang="en-US" altLang="zh-CN" sz="6600" b="1" dirty="0">
                <a:solidFill>
                  <a:srgbClr val="15548D"/>
                </a:solidFill>
                <a:latin typeface="+mj-lt"/>
              </a:rPr>
              <a:t>01</a:t>
            </a:r>
            <a:endParaRPr lang="zh-CN" altLang="en-US" sz="6600" b="1" dirty="0">
              <a:solidFill>
                <a:srgbClr val="D23414"/>
              </a:solidFill>
              <a:latin typeface="+mj-lt"/>
            </a:endParaRPr>
          </a:p>
        </p:txBody>
      </p:sp>
      <p:sp>
        <p:nvSpPr>
          <p:cNvPr id="92" name="淘宝-想搞设计PPT(倒卖必究)-92"/>
          <p:cNvSpPr txBox="1"/>
          <p:nvPr/>
        </p:nvSpPr>
        <p:spPr>
          <a:xfrm>
            <a:off x="2624906" y="2234166"/>
            <a:ext cx="2646878" cy="830997"/>
          </a:xfrm>
          <a:prstGeom prst="rect">
            <a:avLst/>
          </a:prstGeom>
          <a:noFill/>
        </p:spPr>
        <p:txBody>
          <a:bodyPr wrap="none" rtlCol="0">
            <a:spAutoFit/>
          </a:bodyPr>
          <a:lstStyle/>
          <a:p>
            <a:pPr algn="ctr"/>
            <a:r>
              <a:rPr lang="zh-CN" altLang="en-US" sz="4800" b="1" dirty="0">
                <a:solidFill>
                  <a:srgbClr val="15548D"/>
                </a:solidFill>
                <a:latin typeface="+mj-ea"/>
                <a:ea typeface="+mj-ea"/>
              </a:rPr>
              <a:t>研究现状</a:t>
            </a:r>
          </a:p>
        </p:txBody>
      </p:sp>
      <p:cxnSp>
        <p:nvCxnSpPr>
          <p:cNvPr id="94" name="淘宝-想搞设计PPT(倒卖必究)-94"/>
          <p:cNvCxnSpPr/>
          <p:nvPr/>
        </p:nvCxnSpPr>
        <p:spPr>
          <a:xfrm>
            <a:off x="2361764" y="2393788"/>
            <a:ext cx="0" cy="511753"/>
          </a:xfrm>
          <a:prstGeom prst="line">
            <a:avLst/>
          </a:prstGeom>
          <a:ln w="349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7" name="淘宝-想搞设计PPT(倒卖必究)-97"/>
          <p:cNvCxnSpPr/>
          <p:nvPr/>
        </p:nvCxnSpPr>
        <p:spPr>
          <a:xfrm>
            <a:off x="1204882" y="3231441"/>
            <a:ext cx="3888432"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03" name="淘宝-想搞设计PPT(倒卖必究)-103"/>
          <p:cNvSpPr txBox="1"/>
          <p:nvPr/>
        </p:nvSpPr>
        <p:spPr>
          <a:xfrm>
            <a:off x="1204882" y="3479535"/>
            <a:ext cx="1107996" cy="369332"/>
          </a:xfrm>
          <a:prstGeom prst="rect">
            <a:avLst/>
          </a:prstGeom>
          <a:noFill/>
        </p:spPr>
        <p:txBody>
          <a:bodyPr wrap="none" lIns="0" rtlCol="0">
            <a:noAutofit/>
          </a:bodyPr>
          <a:lstStyle/>
          <a:p>
            <a:r>
              <a:rPr lang="zh-CN" altLang="en-US" sz="2400" dirty="0">
                <a:solidFill>
                  <a:srgbClr val="1F7BCD"/>
                </a:solidFill>
              </a:rPr>
              <a:t>摘要</a:t>
            </a:r>
          </a:p>
        </p:txBody>
      </p:sp>
      <p:sp>
        <p:nvSpPr>
          <p:cNvPr id="104" name="淘宝-想搞设计PPT(倒卖必究)-104"/>
          <p:cNvSpPr txBox="1"/>
          <p:nvPr/>
        </p:nvSpPr>
        <p:spPr>
          <a:xfrm>
            <a:off x="1204882" y="4067780"/>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solidFill>
                  <a:srgbClr val="1F7BCD"/>
                </a:solidFill>
              </a:rPr>
              <a:t>引言</a:t>
            </a:r>
          </a:p>
        </p:txBody>
      </p:sp>
      <p:cxnSp>
        <p:nvCxnSpPr>
          <p:cNvPr id="52" name="淘宝-想搞设计PPT(倒卖必究)-52"/>
          <p:cNvCxnSpPr/>
          <p:nvPr/>
        </p:nvCxnSpPr>
        <p:spPr>
          <a:xfrm flipH="1">
            <a:off x="6218345" y="-387424"/>
            <a:ext cx="83331" cy="861839"/>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淘宝-想搞设计PPT(倒卖必究)-64"/>
          <p:cNvCxnSpPr/>
          <p:nvPr/>
        </p:nvCxnSpPr>
        <p:spPr>
          <a:xfrm flipH="1">
            <a:off x="3396840" y="3911553"/>
            <a:ext cx="41664" cy="430914"/>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6" name="淘宝-想搞设计PPT(倒卖必究)-66"/>
          <p:cNvCxnSpPr/>
          <p:nvPr/>
        </p:nvCxnSpPr>
        <p:spPr>
          <a:xfrm flipH="1">
            <a:off x="4798527" y="5143877"/>
            <a:ext cx="58109" cy="601012"/>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9" name="淘宝-想搞设计PPT(倒卖必究)-69"/>
          <p:cNvCxnSpPr/>
          <p:nvPr/>
        </p:nvCxnSpPr>
        <p:spPr>
          <a:xfrm flipH="1">
            <a:off x="2225234" y="6514692"/>
            <a:ext cx="58109" cy="601012"/>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2" name="淘宝-想搞设计PPT(倒卖必究)-72"/>
          <p:cNvCxnSpPr/>
          <p:nvPr/>
        </p:nvCxnSpPr>
        <p:spPr>
          <a:xfrm flipH="1">
            <a:off x="4462514" y="913009"/>
            <a:ext cx="34226" cy="353984"/>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A7E5D5F8-0FC8-4DDD-29C8-F02E23214968}"/>
              </a:ext>
            </a:extLst>
          </p:cNvPr>
          <p:cNvGrpSpPr/>
          <p:nvPr/>
        </p:nvGrpSpPr>
        <p:grpSpPr>
          <a:xfrm>
            <a:off x="7536160" y="-171400"/>
            <a:ext cx="7128792" cy="7029400"/>
            <a:chOff x="7536160" y="-171400"/>
            <a:chExt cx="7128792" cy="7029400"/>
          </a:xfrm>
        </p:grpSpPr>
        <p:pic>
          <p:nvPicPr>
            <p:cNvPr id="105" name="Picture 104" descr="华中科技大学.png"/>
            <p:cNvPicPr>
              <a:picLocks noChangeAspect="1"/>
            </p:cNvPicPr>
            <p:nvPr/>
          </p:nvPicPr>
          <p:blipFill>
            <a:blip r:embed="rId3"/>
            <a:stretch>
              <a:fillRect/>
            </a:stretch>
          </p:blipFill>
          <p:spPr>
            <a:xfrm>
              <a:off x="7722290" y="-13524"/>
              <a:ext cx="6871524" cy="6871524"/>
            </a:xfrm>
            <a:prstGeom prst="rect">
              <a:avLst/>
            </a:prstGeom>
          </p:spPr>
        </p:pic>
        <p:sp>
          <p:nvSpPr>
            <p:cNvPr id="93" name="淘宝-想搞设计PPT(倒卖必究)-93">
              <a:extLst>
                <a:ext uri="{FF2B5EF4-FFF2-40B4-BE49-F238E27FC236}">
                  <a16:creationId xmlns:a16="http://schemas.microsoft.com/office/drawing/2014/main" id="{BF8C1897-2E2B-6B60-2938-7996024BAC1C}"/>
                </a:ext>
              </a:extLst>
            </p:cNvPr>
            <p:cNvSpPr/>
            <p:nvPr/>
          </p:nvSpPr>
          <p:spPr>
            <a:xfrm>
              <a:off x="7536160" y="-171400"/>
              <a:ext cx="7128792" cy="7029400"/>
            </a:xfrm>
            <a:prstGeom prst="flowChartProcess">
              <a:avLst/>
            </a:prstGeom>
            <a:solidFill>
              <a:srgbClr val="FFFFFF">
                <a:alpha val="9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淘宝-想搞设计PPT(倒卖必究)-11">
            <a:extLst>
              <a:ext uri="{FF2B5EF4-FFF2-40B4-BE49-F238E27FC236}">
                <a16:creationId xmlns:a16="http://schemas.microsoft.com/office/drawing/2014/main" id="{A440B4E3-E64F-C0DD-A463-5BDAEDEDB313}"/>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0" name="淘宝-想搞设计PPT(倒卖必究)-10">
            <a:extLst>
              <a:ext uri="{FF2B5EF4-FFF2-40B4-BE49-F238E27FC236}">
                <a16:creationId xmlns:a16="http://schemas.microsoft.com/office/drawing/2014/main" id="{73DC5DA4-FF75-1775-3EA3-73922097CC7E}"/>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9" name="淘宝-想搞设计PPT(倒卖必究)-9">
            <a:extLst>
              <a:ext uri="{FF2B5EF4-FFF2-40B4-BE49-F238E27FC236}">
                <a16:creationId xmlns:a16="http://schemas.microsoft.com/office/drawing/2014/main" id="{BAA3C199-1BE9-DCBA-9A94-FF1D04EE528F}"/>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30</a:t>
            </a:fld>
            <a:endParaRPr lang="zh-CN" altLang="en-US"/>
          </a:p>
        </p:txBody>
      </p:sp>
      <p:cxnSp>
        <p:nvCxnSpPr>
          <p:cNvPr id="8" name="淘宝-想搞设计PPT(倒卖必究)-8">
            <a:extLst>
              <a:ext uri="{FF2B5EF4-FFF2-40B4-BE49-F238E27FC236}">
                <a16:creationId xmlns:a16="http://schemas.microsoft.com/office/drawing/2014/main" id="{BCB6750A-994C-21FA-48E0-6E749A667CCF}"/>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6" name="淘宝-想搞设计PPT(倒卖必究)-6">
            <a:extLst>
              <a:ext uri="{FF2B5EF4-FFF2-40B4-BE49-F238E27FC236}">
                <a16:creationId xmlns:a16="http://schemas.microsoft.com/office/drawing/2014/main" id="{BC98D212-C6AC-399F-8AF8-BE9A863E2BB4}"/>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5" name="淘宝-想搞设计PPT(倒卖必究)-5">
            <a:extLst>
              <a:ext uri="{FF2B5EF4-FFF2-40B4-BE49-F238E27FC236}">
                <a16:creationId xmlns:a16="http://schemas.microsoft.com/office/drawing/2014/main" id="{6E75C9EB-F494-BD38-37EA-A8DC760B2F18}"/>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0E595FF3-AE27-18B3-C782-508CCE46C456}"/>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580AE0E0-937A-9524-926E-09A530E8D7AF}"/>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淘宝-想搞设计PPT(倒卖必究)-30"/>
          <p:cNvSpPr/>
          <p:nvPr/>
        </p:nvSpPr>
        <p:spPr>
          <a:xfrm>
            <a:off x="1988894" y="2617993"/>
            <a:ext cx="8214212" cy="1066647"/>
          </a:xfrm>
          <a:custGeom>
            <a:avLst/>
            <a:gdLst>
              <a:gd name="connsiteX0" fmla="*/ 0 w 8214212"/>
              <a:gd name="connsiteY0" fmla="*/ 0 h 1066647"/>
              <a:gd name="connsiteX1" fmla="*/ 8214212 w 8214212"/>
              <a:gd name="connsiteY1" fmla="*/ 0 h 1066647"/>
              <a:gd name="connsiteX2" fmla="*/ 7940069 w 8214212"/>
              <a:gd name="connsiteY2" fmla="*/ 170294 h 1066647"/>
              <a:gd name="connsiteX3" fmla="*/ 4107106 w 8214212"/>
              <a:gd name="connsiteY3" fmla="*/ 1066647 h 1066647"/>
              <a:gd name="connsiteX4" fmla="*/ 274144 w 8214212"/>
              <a:gd name="connsiteY4" fmla="*/ 170294 h 1066647"/>
              <a:gd name="connsiteX0-1" fmla="*/ 8214212 w 8305652"/>
              <a:gd name="connsiteY0-2" fmla="*/ 0 h 1066647"/>
              <a:gd name="connsiteX1-3" fmla="*/ 7940069 w 8305652"/>
              <a:gd name="connsiteY1-4" fmla="*/ 170294 h 1066647"/>
              <a:gd name="connsiteX2-5" fmla="*/ 4107106 w 8305652"/>
              <a:gd name="connsiteY2-6" fmla="*/ 1066647 h 1066647"/>
              <a:gd name="connsiteX3-7" fmla="*/ 274144 w 8305652"/>
              <a:gd name="connsiteY3-8" fmla="*/ 170294 h 1066647"/>
              <a:gd name="connsiteX4-9" fmla="*/ 0 w 8305652"/>
              <a:gd name="connsiteY4-10" fmla="*/ 0 h 1066647"/>
              <a:gd name="connsiteX5" fmla="*/ 8305652 w 8305652"/>
              <a:gd name="connsiteY5" fmla="*/ 91440 h 1066647"/>
              <a:gd name="connsiteX0-11" fmla="*/ 8214212 w 8214212"/>
              <a:gd name="connsiteY0-12" fmla="*/ 0 h 1066647"/>
              <a:gd name="connsiteX1-13" fmla="*/ 7940069 w 8214212"/>
              <a:gd name="connsiteY1-14" fmla="*/ 170294 h 1066647"/>
              <a:gd name="connsiteX2-15" fmla="*/ 4107106 w 8214212"/>
              <a:gd name="connsiteY2-16" fmla="*/ 1066647 h 1066647"/>
              <a:gd name="connsiteX3-17" fmla="*/ 274144 w 8214212"/>
              <a:gd name="connsiteY3-18" fmla="*/ 170294 h 1066647"/>
              <a:gd name="connsiteX4-19" fmla="*/ 0 w 8214212"/>
              <a:gd name="connsiteY4-20" fmla="*/ 0 h 10666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214212" h="1066647">
                <a:moveTo>
                  <a:pt x="8214212" y="0"/>
                </a:moveTo>
                <a:lnTo>
                  <a:pt x="7940069" y="170294"/>
                </a:lnTo>
                <a:cubicBezTo>
                  <a:pt x="6959128" y="724107"/>
                  <a:pt x="5603971" y="1066647"/>
                  <a:pt x="4107106" y="1066647"/>
                </a:cubicBezTo>
                <a:cubicBezTo>
                  <a:pt x="2610241" y="1066647"/>
                  <a:pt x="1255084" y="724107"/>
                  <a:pt x="274144" y="170294"/>
                </a:cubicBezTo>
                <a:lnTo>
                  <a:pt x="0" y="0"/>
                </a:lnTo>
              </a:path>
            </a:pathLst>
          </a:custGeom>
          <a:noFill/>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rPr>
              <a:t>          </a:t>
            </a:r>
            <a:endParaRPr lang="zh-CN" altLang="en-US" dirty="0"/>
          </a:p>
        </p:txBody>
      </p:sp>
      <p:sp>
        <p:nvSpPr>
          <p:cNvPr id="29" name="淘宝-想搞设计PPT(倒卖必究)-29"/>
          <p:cNvSpPr/>
          <p:nvPr/>
        </p:nvSpPr>
        <p:spPr>
          <a:xfrm>
            <a:off x="1820099" y="2451239"/>
            <a:ext cx="347534" cy="347534"/>
          </a:xfrm>
          <a:prstGeom prst="ellipse">
            <a:avLst/>
          </a:prstGeom>
          <a:solidFill>
            <a:srgbClr val="15548D">
              <a:alpha val="30000"/>
            </a:srgbClr>
          </a:solid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淘宝-想搞设计PPT(倒卖必究)-31"/>
          <p:cNvCxnSpPr/>
          <p:nvPr/>
        </p:nvCxnSpPr>
        <p:spPr>
          <a:xfrm>
            <a:off x="1994458" y="2798772"/>
            <a:ext cx="0" cy="360000"/>
          </a:xfrm>
          <a:prstGeom prst="straightConnector1">
            <a:avLst/>
          </a:prstGeom>
          <a:ln w="15875">
            <a:solidFill>
              <a:srgbClr val="1554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淘宝-想搞设计PPT(倒卖必究)-38"/>
          <p:cNvSpPr/>
          <p:nvPr/>
        </p:nvSpPr>
        <p:spPr>
          <a:xfrm>
            <a:off x="1897571" y="2528711"/>
            <a:ext cx="192590" cy="192589"/>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淘宝-想搞设计PPT(倒卖必究)-42"/>
          <p:cNvSpPr txBox="1"/>
          <p:nvPr/>
        </p:nvSpPr>
        <p:spPr>
          <a:xfrm>
            <a:off x="1470182" y="3321268"/>
            <a:ext cx="1107996" cy="461665"/>
          </a:xfrm>
          <a:prstGeom prst="rect">
            <a:avLst/>
          </a:prstGeom>
          <a:noFill/>
        </p:spPr>
        <p:txBody>
          <a:bodyPr wrap="none" rtlCol="0">
            <a:spAutoFit/>
          </a:bodyPr>
          <a:lstStyle/>
          <a:p>
            <a:r>
              <a:rPr lang="zh-CN" altLang="en-US" sz="2400" b="1" dirty="0">
                <a:solidFill>
                  <a:srgbClr val="15548D"/>
                </a:solidFill>
                <a:latin typeface="+mj-ea"/>
                <a:ea typeface="+mj-ea"/>
              </a:rPr>
              <a:t>关键词</a:t>
            </a:r>
          </a:p>
        </p:txBody>
      </p:sp>
      <p:sp>
        <p:nvSpPr>
          <p:cNvPr id="66" name="淘宝-想搞设计PPT(倒卖必究)-66"/>
          <p:cNvSpPr txBox="1"/>
          <p:nvPr/>
        </p:nvSpPr>
        <p:spPr>
          <a:xfrm>
            <a:off x="1161284" y="3847354"/>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67" name="淘宝-想搞设计PPT(倒卖必究)-67"/>
          <p:cNvSpPr txBox="1"/>
          <p:nvPr/>
        </p:nvSpPr>
        <p:spPr>
          <a:xfrm>
            <a:off x="1161284" y="4247464"/>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68" name="淘宝-想搞设计PPT(倒卖必究)-68"/>
          <p:cNvSpPr txBox="1"/>
          <p:nvPr/>
        </p:nvSpPr>
        <p:spPr>
          <a:xfrm>
            <a:off x="1161284" y="4647574"/>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69" name="淘宝-想搞设计PPT(倒卖必究)-69"/>
          <p:cNvSpPr txBox="1"/>
          <p:nvPr/>
        </p:nvSpPr>
        <p:spPr>
          <a:xfrm>
            <a:off x="1161284" y="5047684"/>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50" name="淘宝-想搞设计PPT(倒卖必究)-50"/>
          <p:cNvSpPr/>
          <p:nvPr/>
        </p:nvSpPr>
        <p:spPr>
          <a:xfrm>
            <a:off x="5253212" y="1520255"/>
            <a:ext cx="1685576" cy="526132"/>
          </a:xfrm>
          <a:prstGeom prst="rect">
            <a:avLst/>
          </a:prstGeom>
          <a:noFill/>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15548D"/>
                </a:solidFill>
                <a:latin typeface="+mj-ea"/>
                <a:ea typeface="+mj-ea"/>
              </a:rPr>
              <a:t>一级标题</a:t>
            </a:r>
          </a:p>
        </p:txBody>
      </p:sp>
      <p:sp>
        <p:nvSpPr>
          <p:cNvPr id="51" name="淘宝-想搞设计PPT(倒卖必究)-51"/>
          <p:cNvSpPr/>
          <p:nvPr/>
        </p:nvSpPr>
        <p:spPr>
          <a:xfrm>
            <a:off x="5391150" y="2550654"/>
            <a:ext cx="1409700" cy="526132"/>
          </a:xfrm>
          <a:prstGeom prst="rect">
            <a:avLst/>
          </a:prstGeom>
          <a:noFill/>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15548D"/>
                </a:solidFill>
                <a:latin typeface="+mj-ea"/>
                <a:ea typeface="+mj-ea"/>
              </a:rPr>
              <a:t>小标题</a:t>
            </a:r>
          </a:p>
        </p:txBody>
      </p:sp>
      <p:cxnSp>
        <p:nvCxnSpPr>
          <p:cNvPr id="52" name="淘宝-想搞设计PPT(倒卖必究)-52"/>
          <p:cNvCxnSpPr/>
          <p:nvPr/>
        </p:nvCxnSpPr>
        <p:spPr>
          <a:xfrm>
            <a:off x="6096000" y="2108693"/>
            <a:ext cx="0" cy="379655"/>
          </a:xfrm>
          <a:prstGeom prst="straightConnector1">
            <a:avLst/>
          </a:prstGeom>
          <a:ln w="15875">
            <a:solidFill>
              <a:srgbClr val="1554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淘宝-想搞设计PPT(倒卖必究)-53"/>
          <p:cNvCxnSpPr/>
          <p:nvPr/>
        </p:nvCxnSpPr>
        <p:spPr>
          <a:xfrm>
            <a:off x="6096000" y="3139093"/>
            <a:ext cx="0" cy="495300"/>
          </a:xfrm>
          <a:prstGeom prst="straightConnector1">
            <a:avLst/>
          </a:prstGeom>
          <a:ln w="15875">
            <a:solidFill>
              <a:srgbClr val="1554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淘宝-想搞设计PPT(倒卖必究)-74"/>
          <p:cNvSpPr/>
          <p:nvPr/>
        </p:nvSpPr>
        <p:spPr>
          <a:xfrm>
            <a:off x="4425608" y="3386420"/>
            <a:ext cx="347534" cy="347534"/>
          </a:xfrm>
          <a:prstGeom prst="ellipse">
            <a:avLst/>
          </a:prstGeom>
          <a:solidFill>
            <a:srgbClr val="15548D">
              <a:alpha val="30000"/>
            </a:srgbClr>
          </a:solid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5" name="淘宝-想搞设计PPT(倒卖必究)-75"/>
          <p:cNvCxnSpPr/>
          <p:nvPr/>
        </p:nvCxnSpPr>
        <p:spPr>
          <a:xfrm>
            <a:off x="4599967" y="3733953"/>
            <a:ext cx="0" cy="360000"/>
          </a:xfrm>
          <a:prstGeom prst="straightConnector1">
            <a:avLst/>
          </a:prstGeom>
          <a:ln w="15875">
            <a:solidFill>
              <a:srgbClr val="1554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淘宝-想搞设计PPT(倒卖必究)-76"/>
          <p:cNvSpPr/>
          <p:nvPr/>
        </p:nvSpPr>
        <p:spPr>
          <a:xfrm>
            <a:off x="4503080" y="3463892"/>
            <a:ext cx="192590" cy="192589"/>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淘宝-想搞设计PPT(倒卖必究)-78"/>
          <p:cNvSpPr/>
          <p:nvPr/>
        </p:nvSpPr>
        <p:spPr>
          <a:xfrm>
            <a:off x="7416488" y="3388985"/>
            <a:ext cx="347534" cy="347534"/>
          </a:xfrm>
          <a:prstGeom prst="ellipse">
            <a:avLst/>
          </a:prstGeom>
          <a:solidFill>
            <a:srgbClr val="15548D">
              <a:alpha val="30000"/>
            </a:srgbClr>
          </a:solid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9" name="淘宝-想搞设计PPT(倒卖必究)-79"/>
          <p:cNvCxnSpPr/>
          <p:nvPr/>
        </p:nvCxnSpPr>
        <p:spPr>
          <a:xfrm>
            <a:off x="7590847" y="3736518"/>
            <a:ext cx="0" cy="360000"/>
          </a:xfrm>
          <a:prstGeom prst="straightConnector1">
            <a:avLst/>
          </a:prstGeom>
          <a:ln w="15875">
            <a:solidFill>
              <a:srgbClr val="1554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淘宝-想搞设计PPT(倒卖必究)-80"/>
          <p:cNvSpPr/>
          <p:nvPr/>
        </p:nvSpPr>
        <p:spPr>
          <a:xfrm>
            <a:off x="7493960" y="3466457"/>
            <a:ext cx="192590" cy="192589"/>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淘宝-想搞设计PPT(倒卖必究)-82"/>
          <p:cNvSpPr/>
          <p:nvPr/>
        </p:nvSpPr>
        <p:spPr>
          <a:xfrm>
            <a:off x="10024367" y="2451239"/>
            <a:ext cx="347534" cy="347534"/>
          </a:xfrm>
          <a:prstGeom prst="ellipse">
            <a:avLst/>
          </a:prstGeom>
          <a:solidFill>
            <a:srgbClr val="15548D">
              <a:alpha val="30000"/>
            </a:srgbClr>
          </a:solidFill>
          <a:ln w="1905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淘宝-想搞设计PPT(倒卖必究)-83"/>
          <p:cNvCxnSpPr/>
          <p:nvPr/>
        </p:nvCxnSpPr>
        <p:spPr>
          <a:xfrm>
            <a:off x="10198726" y="2798773"/>
            <a:ext cx="0" cy="360000"/>
          </a:xfrm>
          <a:prstGeom prst="straightConnector1">
            <a:avLst/>
          </a:prstGeom>
          <a:ln w="15875">
            <a:solidFill>
              <a:srgbClr val="15548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4" name="淘宝-想搞设计PPT(倒卖必究)-84"/>
          <p:cNvSpPr/>
          <p:nvPr/>
        </p:nvSpPr>
        <p:spPr>
          <a:xfrm>
            <a:off x="10101839" y="2528711"/>
            <a:ext cx="192590" cy="192589"/>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淘宝-想搞设计PPT(倒卖必究)-87"/>
          <p:cNvSpPr txBox="1"/>
          <p:nvPr/>
        </p:nvSpPr>
        <p:spPr>
          <a:xfrm>
            <a:off x="4046498" y="4256246"/>
            <a:ext cx="1107996" cy="461665"/>
          </a:xfrm>
          <a:prstGeom prst="rect">
            <a:avLst/>
          </a:prstGeom>
          <a:noFill/>
        </p:spPr>
        <p:txBody>
          <a:bodyPr wrap="none" rtlCol="0">
            <a:spAutoFit/>
          </a:bodyPr>
          <a:lstStyle/>
          <a:p>
            <a:r>
              <a:rPr lang="zh-CN" altLang="en-US" sz="2400" b="1" dirty="0">
                <a:solidFill>
                  <a:srgbClr val="15548D"/>
                </a:solidFill>
                <a:latin typeface="+mj-ea"/>
                <a:ea typeface="+mj-ea"/>
              </a:rPr>
              <a:t>关键词</a:t>
            </a:r>
          </a:p>
        </p:txBody>
      </p:sp>
      <p:sp>
        <p:nvSpPr>
          <p:cNvPr id="88" name="淘宝-想搞设计PPT(倒卖必究)-88"/>
          <p:cNvSpPr txBox="1"/>
          <p:nvPr/>
        </p:nvSpPr>
        <p:spPr>
          <a:xfrm>
            <a:off x="3737600" y="4782332"/>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89" name="淘宝-想搞设计PPT(倒卖必究)-89"/>
          <p:cNvSpPr txBox="1"/>
          <p:nvPr/>
        </p:nvSpPr>
        <p:spPr>
          <a:xfrm>
            <a:off x="3737600" y="5182442"/>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90" name="淘宝-想搞设计PPT(倒卖必究)-90"/>
          <p:cNvSpPr txBox="1"/>
          <p:nvPr/>
        </p:nvSpPr>
        <p:spPr>
          <a:xfrm>
            <a:off x="3737600" y="5582552"/>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91" name="淘宝-想搞设计PPT(倒卖必究)-91"/>
          <p:cNvSpPr txBox="1"/>
          <p:nvPr/>
        </p:nvSpPr>
        <p:spPr>
          <a:xfrm>
            <a:off x="3737600" y="5982662"/>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93" name="淘宝-想搞设计PPT(倒卖必究)-93"/>
          <p:cNvSpPr txBox="1"/>
          <p:nvPr/>
        </p:nvSpPr>
        <p:spPr>
          <a:xfrm>
            <a:off x="7037378" y="4256246"/>
            <a:ext cx="1107996" cy="461665"/>
          </a:xfrm>
          <a:prstGeom prst="rect">
            <a:avLst/>
          </a:prstGeom>
          <a:noFill/>
        </p:spPr>
        <p:txBody>
          <a:bodyPr wrap="none" rtlCol="0">
            <a:spAutoFit/>
          </a:bodyPr>
          <a:lstStyle/>
          <a:p>
            <a:r>
              <a:rPr lang="zh-CN" altLang="en-US" sz="2400" b="1" dirty="0">
                <a:solidFill>
                  <a:srgbClr val="15548D"/>
                </a:solidFill>
                <a:latin typeface="+mj-ea"/>
                <a:ea typeface="+mj-ea"/>
              </a:rPr>
              <a:t>关键词</a:t>
            </a:r>
          </a:p>
        </p:txBody>
      </p:sp>
      <p:sp>
        <p:nvSpPr>
          <p:cNvPr id="94" name="淘宝-想搞设计PPT(倒卖必究)-94"/>
          <p:cNvSpPr txBox="1"/>
          <p:nvPr/>
        </p:nvSpPr>
        <p:spPr>
          <a:xfrm>
            <a:off x="6728480" y="4782332"/>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95" name="淘宝-想搞设计PPT(倒卖必究)-95"/>
          <p:cNvSpPr txBox="1"/>
          <p:nvPr/>
        </p:nvSpPr>
        <p:spPr>
          <a:xfrm>
            <a:off x="6728480" y="5182442"/>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96" name="淘宝-想搞设计PPT(倒卖必究)-96"/>
          <p:cNvSpPr txBox="1"/>
          <p:nvPr/>
        </p:nvSpPr>
        <p:spPr>
          <a:xfrm>
            <a:off x="6728480" y="5582552"/>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97" name="淘宝-想搞设计PPT(倒卖必究)-97"/>
          <p:cNvSpPr txBox="1"/>
          <p:nvPr/>
        </p:nvSpPr>
        <p:spPr>
          <a:xfrm>
            <a:off x="6728480" y="5982662"/>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99" name="淘宝-想搞设计PPT(倒卖必究)-99"/>
          <p:cNvSpPr txBox="1"/>
          <p:nvPr/>
        </p:nvSpPr>
        <p:spPr>
          <a:xfrm>
            <a:off x="9644665" y="3325291"/>
            <a:ext cx="1107996" cy="461665"/>
          </a:xfrm>
          <a:prstGeom prst="rect">
            <a:avLst/>
          </a:prstGeom>
          <a:noFill/>
        </p:spPr>
        <p:txBody>
          <a:bodyPr wrap="none" rtlCol="0">
            <a:spAutoFit/>
          </a:bodyPr>
          <a:lstStyle/>
          <a:p>
            <a:r>
              <a:rPr lang="zh-CN" altLang="en-US" sz="2400" b="1" dirty="0">
                <a:solidFill>
                  <a:srgbClr val="15548D"/>
                </a:solidFill>
                <a:latin typeface="+mj-ea"/>
                <a:ea typeface="+mj-ea"/>
              </a:rPr>
              <a:t>关键词</a:t>
            </a:r>
          </a:p>
        </p:txBody>
      </p:sp>
      <p:sp>
        <p:nvSpPr>
          <p:cNvPr id="100" name="淘宝-想搞设计PPT(倒卖必究)-100"/>
          <p:cNvSpPr txBox="1"/>
          <p:nvPr/>
        </p:nvSpPr>
        <p:spPr>
          <a:xfrm>
            <a:off x="9335767" y="3851377"/>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101" name="淘宝-想搞设计PPT(倒卖必究)-101"/>
          <p:cNvSpPr txBox="1"/>
          <p:nvPr/>
        </p:nvSpPr>
        <p:spPr>
          <a:xfrm>
            <a:off x="9335767" y="4251487"/>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102" name="淘宝-想搞设计PPT(倒卖必究)-102"/>
          <p:cNvSpPr txBox="1"/>
          <p:nvPr/>
        </p:nvSpPr>
        <p:spPr>
          <a:xfrm>
            <a:off x="9335767" y="4651597"/>
            <a:ext cx="1723549" cy="400110"/>
          </a:xfrm>
          <a:prstGeom prst="rect">
            <a:avLst/>
          </a:prstGeom>
          <a:noFill/>
        </p:spPr>
        <p:txBody>
          <a:bodyPr wrap="none" rtlCol="0">
            <a:spAutoFit/>
          </a:bodyPr>
          <a:lstStyle/>
          <a:p>
            <a:r>
              <a:rPr lang="zh-CN" altLang="en-US" sz="2000" dirty="0">
                <a:solidFill/>
                <a:latin typeface="+mn-ea"/>
              </a:rPr>
              <a:t>输入它的子类</a:t>
            </a:r>
          </a:p>
        </p:txBody>
      </p:sp>
      <p:sp>
        <p:nvSpPr>
          <p:cNvPr id="103" name="淘宝-想搞设计PPT(倒卖必究)-103"/>
          <p:cNvSpPr txBox="1"/>
          <p:nvPr/>
        </p:nvSpPr>
        <p:spPr>
          <a:xfrm>
            <a:off x="9335767" y="5051707"/>
            <a:ext cx="1723549" cy="400110"/>
          </a:xfrm>
          <a:prstGeom prst="rect">
            <a:avLst/>
          </a:prstGeom>
          <a:noFill/>
        </p:spPr>
        <p:txBody>
          <a:bodyPr wrap="none" rtlCol="0">
            <a:spAutoFit/>
          </a:bodyPr>
          <a:lstStyle/>
          <a:p>
            <a:r>
              <a:rPr lang="zh-CN" altLang="en-US" sz="2000" dirty="0">
                <a:solidFill/>
                <a:latin typeface="+mn-ea"/>
              </a:rPr>
              <a:t>输入它的子类</a:t>
            </a:r>
          </a:p>
        </p:txBody>
      </p:sp>
      <p:pic>
        <p:nvPicPr>
          <p:cNvPr id="104" name="Picture 103" descr="华中科技大学.png"/>
          <p:cNvPicPr>
            <a:picLocks noChangeAspect="1"/>
          </p:cNvPicPr>
          <p:nvPr/>
        </p:nvPicPr>
        <p:blipFill>
          <a:blip r:embed="rId4"/>
          <a:stretch>
            <a:fillRect/>
          </a:stretch>
        </p:blipFill>
        <p:spPr>
          <a:xfrm>
            <a:off x="9441206" y="194587"/>
            <a:ext cx="2268562" cy="498272"/>
          </a:xfrm>
          <a:prstGeom prst="rect">
            <a:avLst/>
          </a:prstGeom>
        </p:spPr>
      </p:pic>
      <p:pic>
        <p:nvPicPr>
          <p:cNvPr id="13" name="淘宝-想搞设计PPT(倒卖必究)-13">
            <a:extLst>
              <a:ext uri="{FF2B5EF4-FFF2-40B4-BE49-F238E27FC236}">
                <a16:creationId xmlns:a16="http://schemas.microsoft.com/office/drawing/2014/main" id="{DAD97110-CD90-F13F-E45F-A2BA6355AC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7755" y="1455955"/>
            <a:ext cx="1799690" cy="96198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4B074AB7-4C66-1539-8EB0-092D359F129E}"/>
              </a:ext>
            </a:extLst>
          </p:cNvPr>
          <p:cNvGrpSpPr/>
          <p:nvPr/>
        </p:nvGrpSpPr>
        <p:grpSpPr>
          <a:xfrm>
            <a:off x="0" y="1979250"/>
            <a:ext cx="263352" cy="3501327"/>
            <a:chOff x="0" y="2145411"/>
            <a:chExt cx="263352" cy="3501327"/>
          </a:xfrm>
          <a:solidFill>
            <a:srgbClr val="D23414"/>
          </a:solidFill>
        </p:grpSpPr>
        <p:sp>
          <p:nvSpPr>
            <p:cNvPr id="6" name="淘宝-想搞设计PPT(倒卖必究)-6">
              <a:extLst>
                <a:ext uri="{FF2B5EF4-FFF2-40B4-BE49-F238E27FC236}">
                  <a16:creationId xmlns:a16="http://schemas.microsoft.com/office/drawing/2014/main" id="{89C67174-61D1-58D8-02EE-67A4D6E4F6B2}"/>
                </a:ext>
              </a:extLst>
            </p:cNvPr>
            <p:cNvSpPr/>
            <p:nvPr userDrawn="1"/>
          </p:nvSpPr>
          <p:spPr>
            <a:xfrm>
              <a:off x="0" y="2145411"/>
              <a:ext cx="263352" cy="1139573"/>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淘宝-想搞设计PPT(倒卖必究)-8">
              <a:extLst>
                <a:ext uri="{FF2B5EF4-FFF2-40B4-BE49-F238E27FC236}">
                  <a16:creationId xmlns:a16="http://schemas.microsoft.com/office/drawing/2014/main" id="{10E5372D-4C71-56AA-E872-70715AF848DB}"/>
                </a:ext>
              </a:extLst>
            </p:cNvPr>
            <p:cNvSpPr/>
            <p:nvPr userDrawn="1"/>
          </p:nvSpPr>
          <p:spPr>
            <a:xfrm>
              <a:off x="0" y="4505538"/>
              <a:ext cx="263352" cy="11412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 name="淘宝-想搞设计PPT(倒卖必究)-3"/>
          <p:cNvSpPr/>
          <p:nvPr/>
        </p:nvSpPr>
        <p:spPr>
          <a:xfrm>
            <a:off x="1136066" y="3896839"/>
            <a:ext cx="4461991" cy="338554"/>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Th</a:t>
            </a:r>
            <a:r>
              <a:rPr kumimoji="0" lang="en-US" altLang="zh-CN"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anks</a:t>
            </a: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 </a:t>
            </a:r>
            <a:r>
              <a:rPr kumimoji="0" lang="en-US" altLang="zh-CN"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For</a:t>
            </a: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 </a:t>
            </a:r>
            <a:r>
              <a:rPr kumimoji="0" lang="en-US" altLang="zh-CN"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Your</a:t>
            </a: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 </a:t>
            </a:r>
            <a:r>
              <a:rPr kumimoji="0" lang="en-US" altLang="zh-CN"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Careful</a:t>
            </a: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 </a:t>
            </a:r>
            <a:r>
              <a:rPr kumimoji="0" lang="en-US" altLang="zh-CN"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rPr>
              <a:t>Listening</a:t>
            </a:r>
            <a:endPar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panose="020B0503020204020204" charset="-122"/>
            </a:endParaRPr>
          </a:p>
        </p:txBody>
      </p:sp>
      <p:sp>
        <p:nvSpPr>
          <p:cNvPr id="2" name="淘宝-想搞设计PPT(倒卖必究)-2"/>
          <p:cNvSpPr txBox="1"/>
          <p:nvPr/>
        </p:nvSpPr>
        <p:spPr>
          <a:xfrm>
            <a:off x="1136066" y="4615294"/>
            <a:ext cx="2063529" cy="306705"/>
          </a:xfrm>
          <a:prstGeom prst="rect">
            <a:avLst/>
          </a:prstGeom>
          <a:noFill/>
        </p:spPr>
        <p:txBody>
          <a:bodyPr wrap="square" lIns="0" rtlCol="0">
            <a:spAutoFit/>
          </a:bodyPr>
          <a:lstStyle/>
          <a:p>
            <a:r>
              <a:rPr lang="en-US" altLang="zh-CN" sz="1400" dirty="0">
                <a:solidFill>
                  <a:schemeClr val="accent2"/>
                </a:solidFill>
              </a:rPr>
              <a:t>&gt;&gt;  </a:t>
            </a:r>
            <a:r>
              <a:rPr lang="zh-CN" altLang="en-US" sz="1400" dirty="0"/>
              <a:t>答辩学生：想搞设计</a:t>
            </a:r>
          </a:p>
        </p:txBody>
      </p:sp>
      <p:sp>
        <p:nvSpPr>
          <p:cNvPr id="7" name="淘宝-想搞设计PPT(倒卖必究)-7"/>
          <p:cNvSpPr txBox="1"/>
          <p:nvPr/>
        </p:nvSpPr>
        <p:spPr>
          <a:xfrm>
            <a:off x="1136066" y="5053375"/>
            <a:ext cx="2676952" cy="307777"/>
          </a:xfrm>
          <a:prstGeom prst="rect">
            <a:avLst/>
          </a:prstGeom>
          <a:noFill/>
        </p:spPr>
        <p:txBody>
          <a:bodyPr wrap="square" lIns="0" rtlCol="0">
            <a:spAutoFit/>
          </a:bodyPr>
          <a:lstStyle/>
          <a:p>
            <a:r>
              <a:rPr lang="en-US" altLang="zh-CN" sz="1400" dirty="0">
                <a:solidFill>
                  <a:schemeClr val="accent2"/>
                </a:solidFill>
              </a:rPr>
              <a:t>&gt;&gt;  </a:t>
            </a:r>
            <a:r>
              <a:rPr lang="zh-CN" altLang="en-US" sz="1400" dirty="0"/>
              <a:t>指导老师：想搞设计</a:t>
            </a:r>
          </a:p>
        </p:txBody>
      </p:sp>
      <p:grpSp>
        <p:nvGrpSpPr>
          <p:cNvPr id="50" name="组合 49">
            <a:extLst>
              <a:ext uri="{FF2B5EF4-FFF2-40B4-BE49-F238E27FC236}">
                <a16:creationId xmlns:a16="http://schemas.microsoft.com/office/drawing/2014/main" id="{5AAAE917-0F2C-C82F-727E-E2B055E387E0}"/>
              </a:ext>
            </a:extLst>
          </p:cNvPr>
          <p:cNvGrpSpPr/>
          <p:nvPr/>
        </p:nvGrpSpPr>
        <p:grpSpPr>
          <a:xfrm>
            <a:off x="7536160" y="-171400"/>
            <a:ext cx="7128792" cy="7029400"/>
            <a:chOff x="7536160" y="-171400"/>
            <a:chExt cx="7128792" cy="7029400"/>
          </a:xfrm>
        </p:grpSpPr>
        <p:pic>
          <p:nvPicPr>
            <p:cNvPr id="57" name="Picture 56" descr="华中科技大学.png"/>
            <p:cNvPicPr>
              <a:picLocks noChangeAspect="1"/>
            </p:cNvPicPr>
            <p:nvPr/>
          </p:nvPicPr>
          <p:blipFill>
            <a:blip r:embed="rId4"/>
            <a:stretch>
              <a:fillRect/>
            </a:stretch>
          </p:blipFill>
          <p:spPr>
            <a:xfrm>
              <a:off x="7722290" y="-13524"/>
              <a:ext cx="6871524" cy="6871524"/>
            </a:xfrm>
            <a:prstGeom prst="rect">
              <a:avLst/>
            </a:prstGeom>
          </p:spPr>
        </p:pic>
        <p:sp>
          <p:nvSpPr>
            <p:cNvPr id="52" name="淘宝-想搞设计PPT(倒卖必究)-52">
              <a:extLst>
                <a:ext uri="{FF2B5EF4-FFF2-40B4-BE49-F238E27FC236}">
                  <a16:creationId xmlns:a16="http://schemas.microsoft.com/office/drawing/2014/main" id="{559C0355-A7B6-4D4E-6280-BB4BFD910BCC}"/>
                </a:ext>
              </a:extLst>
            </p:cNvPr>
            <p:cNvSpPr/>
            <p:nvPr/>
          </p:nvSpPr>
          <p:spPr>
            <a:xfrm>
              <a:off x="7536160" y="-171400"/>
              <a:ext cx="7128792" cy="7029400"/>
            </a:xfrm>
            <a:prstGeom prst="flowChartProcess">
              <a:avLst/>
            </a:prstGeom>
            <a:solidFill>
              <a:srgbClr val="FFFFFF">
                <a:alpha val="9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6" name="组合 55">
            <a:extLst>
              <a:ext uri="{FF2B5EF4-FFF2-40B4-BE49-F238E27FC236}">
                <a16:creationId xmlns:a16="http://schemas.microsoft.com/office/drawing/2014/main" id="{910D86F6-8C54-FC0B-C2F7-4E103B15B6D3}"/>
              </a:ext>
            </a:extLst>
          </p:cNvPr>
          <p:cNvGrpSpPr/>
          <p:nvPr/>
        </p:nvGrpSpPr>
        <p:grpSpPr>
          <a:xfrm>
            <a:off x="1123790" y="1623757"/>
            <a:ext cx="6081665" cy="1897857"/>
            <a:chOff x="2735353" y="5053375"/>
            <a:chExt cx="6081665" cy="1897857"/>
          </a:xfrm>
        </p:grpSpPr>
        <p:sp>
          <p:nvSpPr>
            <p:cNvPr id="53" name="淘宝-想搞设计PPT(倒卖必究)-53">
              <a:extLst>
                <a:ext uri="{FF2B5EF4-FFF2-40B4-BE49-F238E27FC236}">
                  <a16:creationId xmlns:a16="http://schemas.microsoft.com/office/drawing/2014/main" id="{8FE83D9C-344A-AFE2-FCA4-2106B5F09675}"/>
                </a:ext>
              </a:extLst>
            </p:cNvPr>
            <p:cNvSpPr txBox="1"/>
            <p:nvPr/>
          </p:nvSpPr>
          <p:spPr>
            <a:xfrm>
              <a:off x="2735353" y="6027902"/>
              <a:ext cx="6081665" cy="923330"/>
            </a:xfrm>
            <a:prstGeom prst="rect">
              <a:avLst/>
            </a:prstGeom>
            <a:noFill/>
          </p:spPr>
          <p:txBody>
            <a:bodyPr wrap="square" lIns="0" rtlCol="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15548D"/>
                  </a:solidFill>
                  <a:effectLst/>
                  <a:uLnTx/>
                  <a:uFillTx/>
                  <a:latin typeface="微软雅黑" panose="020B0503020204020204" charset="-122"/>
                  <a:ea typeface="微软雅黑" panose="020B0503020204020204" charset="-122"/>
                </a:rPr>
                <a:t>您的认真倾听</a:t>
              </a:r>
            </a:p>
          </p:txBody>
        </p:sp>
        <p:sp>
          <p:nvSpPr>
            <p:cNvPr id="54" name="淘宝-想搞设计PPT(倒卖必究)-54">
              <a:extLst>
                <a:ext uri="{FF2B5EF4-FFF2-40B4-BE49-F238E27FC236}">
                  <a16:creationId xmlns:a16="http://schemas.microsoft.com/office/drawing/2014/main" id="{FB38E5AA-0673-6CA3-1DA0-AC558E1E4CA9}"/>
                </a:ext>
              </a:extLst>
            </p:cNvPr>
            <p:cNvSpPr txBox="1"/>
            <p:nvPr/>
          </p:nvSpPr>
          <p:spPr>
            <a:xfrm>
              <a:off x="2735735" y="5053375"/>
              <a:ext cx="2862322" cy="92333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effectLst/>
                  <a:uLnTx/>
                  <a:uFillTx/>
                  <a:latin typeface="微软雅黑" panose="020B0503020204020204" charset="-122"/>
                  <a:ea typeface="微软雅黑" panose="020B0503020204020204" charset="-122"/>
                </a:rPr>
                <a:t>非常感谢</a:t>
              </a:r>
              <a:endParaRPr kumimoji="0" lang="en-US" altLang="zh-CN" sz="5400" b="0" i="0" u="none" strike="noStrike" kern="1200" cap="none" spc="0" normalizeH="0" baseline="0" noProof="0" dirty="0">
                <a:ln>
                  <a:noFill/>
                </a:ln>
                <a:effectLst/>
                <a:uLnTx/>
                <a:uFillTx/>
                <a:latin typeface="微软雅黑" panose="020B0503020204020204" charset="-122"/>
                <a:ea typeface="微软雅黑" panose="020B0503020204020204" charset="-122"/>
              </a:endParaRPr>
            </a:p>
          </p:txBody>
        </p:sp>
      </p:grpSp>
      <p:pic>
        <p:nvPicPr>
          <p:cNvPr id="58" name="Picture 57" descr="华中科技大学.png"/>
          <p:cNvPicPr>
            <a:picLocks noChangeAspect="1"/>
          </p:cNvPicPr>
          <p:nvPr/>
        </p:nvPicPr>
        <p:blipFill>
          <a:blip r:embed="rId5"/>
          <a:stretch>
            <a:fillRect/>
          </a:stretch>
        </p:blipFill>
        <p:spPr>
          <a:xfrm>
            <a:off x="573874" y="245850"/>
            <a:ext cx="3387931" cy="744132"/>
          </a:xfrm>
          <a:prstGeom prst="rect">
            <a:avLst/>
          </a:prstGeom>
        </p:spPr>
      </p:pic>
    </p:spTree>
    <p:extLst>
      <p:ext uri="{BB962C8B-B14F-4D97-AF65-F5344CB8AC3E}">
        <p14:creationId xmlns:p14="http://schemas.microsoft.com/office/powerpoint/2010/main" val="393122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想搞设计PPT(倒卖必究)-14">
            <a:extLst>
              <a:ext uri="{FF2B5EF4-FFF2-40B4-BE49-F238E27FC236}">
                <a16:creationId xmlns:a16="http://schemas.microsoft.com/office/drawing/2014/main" id="{974C70D6-060F-0060-C5A2-63A26FE18D58}"/>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3" name="淘宝-想搞设计PPT(倒卖必究)-13">
            <a:extLst>
              <a:ext uri="{FF2B5EF4-FFF2-40B4-BE49-F238E27FC236}">
                <a16:creationId xmlns:a16="http://schemas.microsoft.com/office/drawing/2014/main" id="{EB630973-D201-75BC-5DBA-1B29437C65A1}"/>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12" name="淘宝-想搞设计PPT(倒卖必究)-12">
            <a:extLst>
              <a:ext uri="{FF2B5EF4-FFF2-40B4-BE49-F238E27FC236}">
                <a16:creationId xmlns:a16="http://schemas.microsoft.com/office/drawing/2014/main" id="{D5C98670-AFFF-BF12-3A54-6366C5651D1F}"/>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4</a:t>
            </a:fld>
            <a:endParaRPr lang="zh-CN" altLang="en-US"/>
          </a:p>
        </p:txBody>
      </p:sp>
      <p:cxnSp>
        <p:nvCxnSpPr>
          <p:cNvPr id="11" name="淘宝-想搞设计PPT(倒卖必究)-11">
            <a:extLst>
              <a:ext uri="{FF2B5EF4-FFF2-40B4-BE49-F238E27FC236}">
                <a16:creationId xmlns:a16="http://schemas.microsoft.com/office/drawing/2014/main" id="{B6726996-AB96-AD8A-847E-7D2694EFBB40}"/>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9" name="淘宝-想搞设计PPT(倒卖必究)-9">
            <a:extLst>
              <a:ext uri="{FF2B5EF4-FFF2-40B4-BE49-F238E27FC236}">
                <a16:creationId xmlns:a16="http://schemas.microsoft.com/office/drawing/2014/main" id="{431443C2-F657-DF30-B145-90C3BDB1DC12}"/>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8" name="淘宝-想搞设计PPT(倒卖必究)-8">
            <a:extLst>
              <a:ext uri="{FF2B5EF4-FFF2-40B4-BE49-F238E27FC236}">
                <a16:creationId xmlns:a16="http://schemas.microsoft.com/office/drawing/2014/main" id="{4234C7DC-73DD-B802-6F95-ADD996633FFB}"/>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淘宝-想搞设计PPT(倒卖必究)-7">
            <a:extLst>
              <a:ext uri="{FF2B5EF4-FFF2-40B4-BE49-F238E27FC236}">
                <a16:creationId xmlns:a16="http://schemas.microsoft.com/office/drawing/2014/main" id="{9726DA1A-6D55-68E4-11C6-941784CEE9EA}"/>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淘宝-想搞设计PPT(倒卖必究)-6">
            <a:extLst>
              <a:ext uri="{FF2B5EF4-FFF2-40B4-BE49-F238E27FC236}">
                <a16:creationId xmlns:a16="http://schemas.microsoft.com/office/drawing/2014/main" id="{C942C2D5-C060-8BF2-72B4-F4473D669EFE}"/>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淘宝-想搞设计PPT(倒卖必究)-5"/>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299" r="299"/>
          <a:stretch>
            <a:fillRect/>
          </a:stretch>
        </p:blipFill>
        <p:spPr>
          <a:xfrm>
            <a:off x="846389" y="2500004"/>
            <a:ext cx="2901232" cy="2901232"/>
          </a:xfrm>
          <a:custGeom>
            <a:avLst/>
            <a:gdLst>
              <a:gd name="connsiteX0" fmla="*/ 1450616 w 2901232"/>
              <a:gd name="connsiteY0" fmla="*/ 0 h 2901232"/>
              <a:gd name="connsiteX1" fmla="*/ 2901232 w 2901232"/>
              <a:gd name="connsiteY1" fmla="*/ 1450616 h 2901232"/>
              <a:gd name="connsiteX2" fmla="*/ 1450616 w 2901232"/>
              <a:gd name="connsiteY2" fmla="*/ 2901232 h 2901232"/>
              <a:gd name="connsiteX3" fmla="*/ 0 w 2901232"/>
              <a:gd name="connsiteY3" fmla="*/ 1450616 h 2901232"/>
              <a:gd name="connsiteX4" fmla="*/ 1450616 w 2901232"/>
              <a:gd name="connsiteY4" fmla="*/ 0 h 290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1232" h="2901232">
                <a:moveTo>
                  <a:pt x="1450616" y="0"/>
                </a:moveTo>
                <a:cubicBezTo>
                  <a:pt x="2251769" y="0"/>
                  <a:pt x="2901232" y="649463"/>
                  <a:pt x="2901232" y="1450616"/>
                </a:cubicBezTo>
                <a:cubicBezTo>
                  <a:pt x="2901232" y="2251769"/>
                  <a:pt x="2251769" y="2901232"/>
                  <a:pt x="1450616" y="2901232"/>
                </a:cubicBezTo>
                <a:cubicBezTo>
                  <a:pt x="649463" y="2901232"/>
                  <a:pt x="0" y="2251769"/>
                  <a:pt x="0" y="1450616"/>
                </a:cubicBezTo>
                <a:cubicBezTo>
                  <a:pt x="0" y="649463"/>
                  <a:pt x="649463" y="0"/>
                  <a:pt x="1450616" y="0"/>
                </a:cubicBezTo>
                <a:close/>
              </a:path>
            </a:pathLst>
          </a:custGeom>
        </p:spPr>
      </p:pic>
      <p:grpSp>
        <p:nvGrpSpPr>
          <p:cNvPr id="59" name="组合 58"/>
          <p:cNvGrpSpPr/>
          <p:nvPr/>
        </p:nvGrpSpPr>
        <p:grpSpPr>
          <a:xfrm>
            <a:off x="4845874" y="2371945"/>
            <a:ext cx="3312368" cy="584775"/>
            <a:chOff x="4943872" y="1969739"/>
            <a:chExt cx="3312368" cy="584775"/>
          </a:xfrm>
        </p:grpSpPr>
        <p:sp>
          <p:nvSpPr>
            <p:cNvPr id="53" name="淘宝-想搞设计PPT(倒卖必究)-53"/>
            <p:cNvSpPr txBox="1"/>
            <p:nvPr/>
          </p:nvSpPr>
          <p:spPr>
            <a:xfrm>
              <a:off x="4943872" y="1969739"/>
              <a:ext cx="1980029" cy="584775"/>
            </a:xfrm>
            <a:prstGeom prst="rect">
              <a:avLst/>
            </a:prstGeom>
            <a:noFill/>
          </p:spPr>
          <p:txBody>
            <a:bodyPr wrap="none" rtlCol="0">
              <a:spAutoFit/>
            </a:bodyPr>
            <a:lstStyle/>
            <a:p>
              <a:r>
                <a:rPr lang="zh-CN" altLang="en-US" sz="3200" spc="200" dirty="0">
                  <a:solidFill>
                    <a:schemeClr val="tx1">
                      <a:lumMod val="75000"/>
                      <a:lumOff val="25000"/>
                    </a:schemeClr>
                  </a:solidFill>
                  <a:latin typeface="+mj-ea"/>
                  <a:ea typeface="+mj-ea"/>
                </a:rPr>
                <a:t>弗洛伊德</a:t>
              </a:r>
            </a:p>
          </p:txBody>
        </p:sp>
        <p:sp>
          <p:nvSpPr>
            <p:cNvPr id="54" name="淘宝-想搞设计PPT(倒卖必究)-54"/>
            <p:cNvSpPr/>
            <p:nvPr/>
          </p:nvSpPr>
          <p:spPr>
            <a:xfrm>
              <a:off x="6923901" y="2220586"/>
              <a:ext cx="1332339" cy="236864"/>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Sigmund Freud</a:t>
              </a:r>
              <a:endParaRPr lang="zh-CN" altLang="en-US" sz="1400" dirty="0">
                <a:solidFill>
                  <a:schemeClr val="bg1"/>
                </a:solidFill>
              </a:endParaRPr>
            </a:p>
          </p:txBody>
        </p:sp>
      </p:grpSp>
      <p:sp>
        <p:nvSpPr>
          <p:cNvPr id="58" name="淘宝-想搞设计PPT(倒卖必究)-58"/>
          <p:cNvSpPr txBox="1"/>
          <p:nvPr/>
        </p:nvSpPr>
        <p:spPr>
          <a:xfrm>
            <a:off x="4845874" y="3082462"/>
            <a:ext cx="6768752" cy="2448619"/>
          </a:xfrm>
          <a:prstGeom prst="rect">
            <a:avLst/>
          </a:prstGeom>
          <a:noFill/>
        </p:spPr>
        <p:txBody>
          <a:bodyPr wrap="square" rtlCol="0">
            <a:spAutoFit/>
          </a:bodyPr>
          <a:lstStyle/>
          <a:p>
            <a:pPr algn="just">
              <a:lnSpc>
                <a:spcPct val="130000"/>
              </a:lnSpc>
            </a:pPr>
            <a:r>
              <a:rPr lang="zh-CN" altLang="en-US" sz="2400" dirty="0">
                <a:solidFill/>
                <a:latin typeface="+mn-ea"/>
              </a:rPr>
              <a:t>这是一段关于人物介绍的内容：此页我虽然用了弗洛伊德的图片，写了弗洛伊德的名字，但我不是真的就让你用这个人物。你可以替换为你自己的照片，写上你的名字，然后打开输入法，把本段删除，输入你自己的介绍。后面的</a:t>
            </a:r>
            <a:r>
              <a:rPr lang="en-US" altLang="zh-CN" sz="2400" dirty="0">
                <a:latin typeface="+mn-ea"/>
              </a:rPr>
              <a:t>PPT</a:t>
            </a:r>
            <a:r>
              <a:rPr lang="zh-CN" altLang="en-US" sz="2400" dirty="0">
                <a:latin typeface="+mn-ea"/>
              </a:rPr>
              <a:t>同理。</a:t>
            </a:r>
          </a:p>
        </p:txBody>
      </p:sp>
      <p:pic>
        <p:nvPicPr>
          <p:cNvPr id="60" name="Picture 59" descr="华中科技大学.png"/>
          <p:cNvPicPr>
            <a:picLocks noChangeAspect="1"/>
          </p:cNvPicPr>
          <p:nvPr/>
        </p:nvPicPr>
        <p:blipFill>
          <a:blip r:embed="rId4"/>
          <a:stretch>
            <a:fillRect/>
          </a:stretch>
        </p:blipFill>
        <p:spPr>
          <a:xfrm>
            <a:off x="9441206" y="194587"/>
            <a:ext cx="2268562" cy="4982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淘宝-想搞设计PPT(倒卖必究)-17">
            <a:extLst>
              <a:ext uri="{FF2B5EF4-FFF2-40B4-BE49-F238E27FC236}">
                <a16:creationId xmlns:a16="http://schemas.microsoft.com/office/drawing/2014/main" id="{62CBD967-AF52-EA62-F1E5-5626F1BAA7A1}"/>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6" name="淘宝-想搞设计PPT(倒卖必究)-16">
            <a:extLst>
              <a:ext uri="{FF2B5EF4-FFF2-40B4-BE49-F238E27FC236}">
                <a16:creationId xmlns:a16="http://schemas.microsoft.com/office/drawing/2014/main" id="{F92DC0CB-3144-0513-5064-3B3865EE0D4C}"/>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15" name="淘宝-想搞设计PPT(倒卖必究)-15">
            <a:extLst>
              <a:ext uri="{FF2B5EF4-FFF2-40B4-BE49-F238E27FC236}">
                <a16:creationId xmlns:a16="http://schemas.microsoft.com/office/drawing/2014/main" id="{29ACE329-4189-1C11-E2C4-49AC65D881E7}"/>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5</a:t>
            </a:fld>
            <a:endParaRPr lang="zh-CN" altLang="en-US"/>
          </a:p>
        </p:txBody>
      </p:sp>
      <p:cxnSp>
        <p:nvCxnSpPr>
          <p:cNvPr id="14" name="淘宝-想搞设计PPT(倒卖必究)-14">
            <a:extLst>
              <a:ext uri="{FF2B5EF4-FFF2-40B4-BE49-F238E27FC236}">
                <a16:creationId xmlns:a16="http://schemas.microsoft.com/office/drawing/2014/main" id="{1B776156-0046-0C1F-DFF9-2E89AAA83471}"/>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9" name="淘宝-想搞设计PPT(倒卖必究)-9">
            <a:extLst>
              <a:ext uri="{FF2B5EF4-FFF2-40B4-BE49-F238E27FC236}">
                <a16:creationId xmlns:a16="http://schemas.microsoft.com/office/drawing/2014/main" id="{45C913C0-48A5-9B71-9ABD-32FD3C294B2D}"/>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8" name="淘宝-想搞设计PPT(倒卖必究)-8">
            <a:extLst>
              <a:ext uri="{FF2B5EF4-FFF2-40B4-BE49-F238E27FC236}">
                <a16:creationId xmlns:a16="http://schemas.microsoft.com/office/drawing/2014/main" id="{D9DECDBE-2B18-5848-6F92-5D6C762BC76A}"/>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淘宝-想搞设计PPT(倒卖必究)-6">
            <a:extLst>
              <a:ext uri="{FF2B5EF4-FFF2-40B4-BE49-F238E27FC236}">
                <a16:creationId xmlns:a16="http://schemas.microsoft.com/office/drawing/2014/main" id="{105C89AB-82CA-A9B7-9A9F-0CF65664B96E}"/>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淘宝-想搞设计PPT(倒卖必究)-5">
            <a:extLst>
              <a:ext uri="{FF2B5EF4-FFF2-40B4-BE49-F238E27FC236}">
                <a16:creationId xmlns:a16="http://schemas.microsoft.com/office/drawing/2014/main" id="{CA35C829-3569-489D-039A-A28326C8E31E}"/>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BD28AD58-C235-0F00-6EDD-8108B5035BDF}"/>
              </a:ext>
            </a:extLst>
          </p:cNvPr>
          <p:cNvSpPr/>
          <p:nvPr/>
        </p:nvSpPr>
        <p:spPr>
          <a:xfrm>
            <a:off x="675372" y="1938965"/>
            <a:ext cx="1512168" cy="1512168"/>
          </a:xfrm>
          <a:prstGeom prst="ellipse">
            <a:avLst/>
          </a:prstGeom>
          <a:noFill/>
          <a:ln>
            <a:solidFill>
              <a:srgbClr val="1554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50D4A9A8-9D80-A37A-7332-366F7811C545}"/>
              </a:ext>
            </a:extLst>
          </p:cNvPr>
          <p:cNvSpPr/>
          <p:nvPr/>
        </p:nvSpPr>
        <p:spPr>
          <a:xfrm>
            <a:off x="10044987" y="4452919"/>
            <a:ext cx="1512168" cy="1512168"/>
          </a:xfrm>
          <a:prstGeom prst="ellipse">
            <a:avLst/>
          </a:prstGeom>
          <a:noFill/>
          <a:ln>
            <a:solidFill>
              <a:srgbClr val="1554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淘宝-想搞设计PPT(倒卖必究)-12"/>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020" r="1020"/>
          <a:stretch>
            <a:fillRect/>
          </a:stretch>
        </p:blipFill>
        <p:spPr>
          <a:xfrm>
            <a:off x="10117071" y="4525003"/>
            <a:ext cx="1368000" cy="1368000"/>
          </a:xfrm>
          <a:custGeom>
            <a:avLst/>
            <a:gdLst>
              <a:gd name="connsiteX0" fmla="*/ 684000 w 1368000"/>
              <a:gd name="connsiteY0" fmla="*/ 0 h 1368000"/>
              <a:gd name="connsiteX1" fmla="*/ 1368000 w 1368000"/>
              <a:gd name="connsiteY1" fmla="*/ 684000 h 1368000"/>
              <a:gd name="connsiteX2" fmla="*/ 684000 w 1368000"/>
              <a:gd name="connsiteY2" fmla="*/ 1368000 h 1368000"/>
              <a:gd name="connsiteX3" fmla="*/ 0 w 1368000"/>
              <a:gd name="connsiteY3" fmla="*/ 684000 h 1368000"/>
              <a:gd name="connsiteX4" fmla="*/ 684000 w 1368000"/>
              <a:gd name="connsiteY4" fmla="*/ 0 h 136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000" h="1368000">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p:spPr>
      </p:pic>
      <p:pic>
        <p:nvPicPr>
          <p:cNvPr id="7" name="淘宝-想搞设计PPT(倒卖必究)-7"/>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020" r="1020"/>
          <a:stretch>
            <a:fillRect/>
          </a:stretch>
        </p:blipFill>
        <p:spPr>
          <a:xfrm>
            <a:off x="747456" y="2011049"/>
            <a:ext cx="1368000" cy="1368000"/>
          </a:xfrm>
          <a:custGeom>
            <a:avLst/>
            <a:gdLst>
              <a:gd name="connsiteX0" fmla="*/ 684000 w 1368000"/>
              <a:gd name="connsiteY0" fmla="*/ 0 h 1368000"/>
              <a:gd name="connsiteX1" fmla="*/ 1368000 w 1368000"/>
              <a:gd name="connsiteY1" fmla="*/ 684000 h 1368000"/>
              <a:gd name="connsiteX2" fmla="*/ 684000 w 1368000"/>
              <a:gd name="connsiteY2" fmla="*/ 1368000 h 1368000"/>
              <a:gd name="connsiteX3" fmla="*/ 0 w 1368000"/>
              <a:gd name="connsiteY3" fmla="*/ 684000 h 1368000"/>
              <a:gd name="connsiteX4" fmla="*/ 684000 w 1368000"/>
              <a:gd name="connsiteY4" fmla="*/ 0 h 136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000" h="1368000">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p:spPr>
      </p:pic>
      <p:sp>
        <p:nvSpPr>
          <p:cNvPr id="10" name="淘宝-想搞设计PPT(倒卖必究)-10"/>
          <p:cNvSpPr txBox="1"/>
          <p:nvPr/>
        </p:nvSpPr>
        <p:spPr>
          <a:xfrm>
            <a:off x="2567608" y="1775556"/>
            <a:ext cx="4185761" cy="461665"/>
          </a:xfrm>
          <a:prstGeom prst="rect">
            <a:avLst/>
          </a:prstGeom>
          <a:noFill/>
        </p:spPr>
        <p:txBody>
          <a:bodyPr wrap="none" rtlCol="0">
            <a:spAutoFit/>
          </a:bodyPr>
          <a:lstStyle/>
          <a:p>
            <a:r>
              <a:rPr lang="zh-CN" altLang="en-US" sz="2400" dirty="0">
                <a:solidFill>
                  <a:schemeClr val="tx1">
                    <a:lumMod val="85000"/>
                    <a:lumOff val="15000"/>
                  </a:schemeClr>
                </a:solidFill>
                <a:latin typeface="+mj-ea"/>
                <a:ea typeface="+mj-ea"/>
              </a:rPr>
              <a:t>经典精神分析学家：弗洛伊德</a:t>
            </a:r>
          </a:p>
        </p:txBody>
      </p:sp>
      <p:sp>
        <p:nvSpPr>
          <p:cNvPr id="11" name="淘宝-想搞设计PPT(倒卖必究)-11"/>
          <p:cNvSpPr txBox="1"/>
          <p:nvPr/>
        </p:nvSpPr>
        <p:spPr>
          <a:xfrm>
            <a:off x="2548558" y="2358878"/>
            <a:ext cx="8305548" cy="855555"/>
          </a:xfrm>
          <a:prstGeom prst="rect">
            <a:avLst/>
          </a:prstGeom>
          <a:noFill/>
        </p:spPr>
        <p:txBody>
          <a:bodyPr wrap="square" rtlCol="0">
            <a:spAutoFit/>
          </a:bodyPr>
          <a:lstStyle/>
          <a:p>
            <a:pPr algn="just">
              <a:lnSpc>
                <a:spcPct val="130000"/>
              </a:lnSpc>
            </a:pPr>
            <a:r>
              <a:rPr lang="zh-CN" altLang="en-US" sz="2000" dirty="0">
                <a:solidFill/>
                <a:latin typeface="+mn-ea"/>
              </a:rPr>
              <a:t>请在这里输入你的正文，详细阐述与关键词标题相关的具体内容。你可以从研究背景、研究方法、数据分析、结论与建议等方面展开论述</a:t>
            </a:r>
          </a:p>
        </p:txBody>
      </p:sp>
      <p:cxnSp>
        <p:nvCxnSpPr>
          <p:cNvPr id="21" name="淘宝-想搞设计PPT(倒卖必究)-21"/>
          <p:cNvCxnSpPr/>
          <p:nvPr/>
        </p:nvCxnSpPr>
        <p:spPr>
          <a:xfrm>
            <a:off x="2641521" y="2298049"/>
            <a:ext cx="494531" cy="0"/>
          </a:xfrm>
          <a:prstGeom prst="line">
            <a:avLst/>
          </a:prstGeom>
          <a:ln w="34925">
            <a:solidFill>
              <a:srgbClr val="15548D"/>
            </a:solidFill>
          </a:ln>
        </p:spPr>
        <p:style>
          <a:lnRef idx="1">
            <a:schemeClr val="accent1"/>
          </a:lnRef>
          <a:fillRef idx="0">
            <a:schemeClr val="accent1"/>
          </a:fillRef>
          <a:effectRef idx="0">
            <a:schemeClr val="accent1"/>
          </a:effectRef>
          <a:fontRef idx="minor">
            <a:schemeClr val="tx1"/>
          </a:fontRef>
        </p:style>
      </p:cxnSp>
      <p:sp>
        <p:nvSpPr>
          <p:cNvPr id="33" name="淘宝-想搞设计PPT(倒卖必究)-33"/>
          <p:cNvSpPr txBox="1"/>
          <p:nvPr/>
        </p:nvSpPr>
        <p:spPr>
          <a:xfrm>
            <a:off x="5656357" y="4289510"/>
            <a:ext cx="4185761" cy="461665"/>
          </a:xfrm>
          <a:prstGeom prst="rect">
            <a:avLst/>
          </a:prstGeom>
          <a:noFill/>
        </p:spPr>
        <p:txBody>
          <a:bodyPr wrap="none" rtlCol="0">
            <a:spAutoFit/>
          </a:bodyPr>
          <a:lstStyle/>
          <a:p>
            <a:r>
              <a:rPr lang="zh-CN" altLang="en-US" sz="2400" dirty="0">
                <a:solidFill>
                  <a:schemeClr val="tx1">
                    <a:lumMod val="85000"/>
                    <a:lumOff val="15000"/>
                  </a:schemeClr>
                </a:solidFill>
                <a:latin typeface="+mj-ea"/>
                <a:ea typeface="+mj-ea"/>
              </a:rPr>
              <a:t>经典精神分析学家：弗洛伊德</a:t>
            </a:r>
          </a:p>
        </p:txBody>
      </p:sp>
      <p:sp>
        <p:nvSpPr>
          <p:cNvPr id="34" name="淘宝-想搞设计PPT(倒卖必究)-34"/>
          <p:cNvSpPr txBox="1"/>
          <p:nvPr/>
        </p:nvSpPr>
        <p:spPr>
          <a:xfrm>
            <a:off x="1487488" y="4872832"/>
            <a:ext cx="8305547" cy="855555"/>
          </a:xfrm>
          <a:prstGeom prst="rect">
            <a:avLst/>
          </a:prstGeom>
          <a:noFill/>
        </p:spPr>
        <p:txBody>
          <a:bodyPr wrap="square" rtlCol="0">
            <a:spAutoFit/>
          </a:bodyPr>
          <a:lstStyle/>
          <a:p>
            <a:pPr algn="just">
              <a:lnSpc>
                <a:spcPct val="130000"/>
              </a:lnSpc>
            </a:pPr>
            <a:r>
              <a:rPr lang="zh-CN" altLang="en-US" sz="2000" dirty="0">
                <a:solidFill/>
                <a:latin typeface="+mn-ea"/>
              </a:rPr>
              <a:t>请在这里输入你的正文，详细阐述与关键词标题相关的具体内容。你可以从研究背景、研究方法、数据分析、结论与建议等方面展开论述</a:t>
            </a:r>
          </a:p>
        </p:txBody>
      </p:sp>
      <p:cxnSp>
        <p:nvCxnSpPr>
          <p:cNvPr id="35" name="淘宝-想搞设计PPT(倒卖必究)-35"/>
          <p:cNvCxnSpPr/>
          <p:nvPr/>
        </p:nvCxnSpPr>
        <p:spPr>
          <a:xfrm>
            <a:off x="9207584" y="4812003"/>
            <a:ext cx="493200" cy="0"/>
          </a:xfrm>
          <a:prstGeom prst="line">
            <a:avLst/>
          </a:prstGeom>
          <a:ln w="34925">
            <a:solidFill>
              <a:srgbClr val="15548D"/>
            </a:solidFill>
          </a:ln>
        </p:spPr>
        <p:style>
          <a:lnRef idx="1">
            <a:schemeClr val="accent1"/>
          </a:lnRef>
          <a:fillRef idx="0">
            <a:schemeClr val="accent1"/>
          </a:fillRef>
          <a:effectRef idx="0">
            <a:schemeClr val="accent1"/>
          </a:effectRef>
          <a:fontRef idx="minor">
            <a:schemeClr val="tx1"/>
          </a:fontRef>
        </p:style>
      </p:cxnSp>
      <p:pic>
        <p:nvPicPr>
          <p:cNvPr id="36" name="Picture 35" descr="华中科技大学.png"/>
          <p:cNvPicPr>
            <a:picLocks noChangeAspect="1"/>
          </p:cNvPicPr>
          <p:nvPr/>
        </p:nvPicPr>
        <p:blipFill>
          <a:blip r:embed="rId4"/>
          <a:stretch>
            <a:fillRect/>
          </a:stretch>
        </p:blipFill>
        <p:spPr>
          <a:xfrm>
            <a:off x="9441206" y="194587"/>
            <a:ext cx="2268562" cy="4982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淘宝-想搞设计PPT(倒卖必究)-15">
            <a:extLst>
              <a:ext uri="{FF2B5EF4-FFF2-40B4-BE49-F238E27FC236}">
                <a16:creationId xmlns:a16="http://schemas.microsoft.com/office/drawing/2014/main" id="{5843FBC7-AE65-092E-2372-74505D2634E9}"/>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4" name="淘宝-想搞设计PPT(倒卖必究)-14">
            <a:extLst>
              <a:ext uri="{FF2B5EF4-FFF2-40B4-BE49-F238E27FC236}">
                <a16:creationId xmlns:a16="http://schemas.microsoft.com/office/drawing/2014/main" id="{7590738B-B76E-AA8D-2354-988CBF0768E0}"/>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12" name="淘宝-想搞设计PPT(倒卖必究)-12">
            <a:extLst>
              <a:ext uri="{FF2B5EF4-FFF2-40B4-BE49-F238E27FC236}">
                <a16:creationId xmlns:a16="http://schemas.microsoft.com/office/drawing/2014/main" id="{38DDC3CC-03F2-014B-9C75-6B3A731A0C65}"/>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6</a:t>
            </a:fld>
            <a:endParaRPr lang="zh-CN" altLang="en-US"/>
          </a:p>
        </p:txBody>
      </p:sp>
      <p:cxnSp>
        <p:nvCxnSpPr>
          <p:cNvPr id="11" name="淘宝-想搞设计PPT(倒卖必究)-11">
            <a:extLst>
              <a:ext uri="{FF2B5EF4-FFF2-40B4-BE49-F238E27FC236}">
                <a16:creationId xmlns:a16="http://schemas.microsoft.com/office/drawing/2014/main" id="{70A59D39-DA8A-ED84-7066-AE88D7F7908D}"/>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8" name="淘宝-想搞设计PPT(倒卖必究)-8">
            <a:extLst>
              <a:ext uri="{FF2B5EF4-FFF2-40B4-BE49-F238E27FC236}">
                <a16:creationId xmlns:a16="http://schemas.microsoft.com/office/drawing/2014/main" id="{A4538BA4-1714-E832-1817-015F742F144D}"/>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5" name="淘宝-想搞设计PPT(倒卖必究)-5">
            <a:extLst>
              <a:ext uri="{FF2B5EF4-FFF2-40B4-BE49-F238E27FC236}">
                <a16:creationId xmlns:a16="http://schemas.microsoft.com/office/drawing/2014/main" id="{A86A540C-5164-98C6-67CB-B9B4E9591CB8}"/>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0C22E4F2-BFA9-CD15-F661-E499427C877F}"/>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4AD02C32-42E5-BF42-AF39-7E1569CA338D}"/>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淘宝-想搞设计PPT(倒卖必究)-9"/>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963" r="963"/>
          <a:stretch>
            <a:fillRect/>
          </a:stretch>
        </p:blipFill>
        <p:spPr>
          <a:xfrm>
            <a:off x="1055440" y="4595300"/>
            <a:ext cx="1368000" cy="1368000"/>
          </a:xfrm>
          <a:custGeom>
            <a:avLst/>
            <a:gdLst>
              <a:gd name="connsiteX0" fmla="*/ 684000 w 1368000"/>
              <a:gd name="connsiteY0" fmla="*/ 0 h 1368000"/>
              <a:gd name="connsiteX1" fmla="*/ 1368000 w 1368000"/>
              <a:gd name="connsiteY1" fmla="*/ 684000 h 1368000"/>
              <a:gd name="connsiteX2" fmla="*/ 684000 w 1368000"/>
              <a:gd name="connsiteY2" fmla="*/ 1368000 h 1368000"/>
              <a:gd name="connsiteX3" fmla="*/ 0 w 1368000"/>
              <a:gd name="connsiteY3" fmla="*/ 684000 h 1368000"/>
              <a:gd name="connsiteX4" fmla="*/ 684000 w 1368000"/>
              <a:gd name="connsiteY4" fmla="*/ 0 h 136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000" h="1368000">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p:spPr>
      </p:pic>
      <p:pic>
        <p:nvPicPr>
          <p:cNvPr id="7" name="淘宝-想搞设计PPT(倒卖必究)-7"/>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020" r="1020"/>
          <a:stretch>
            <a:fillRect/>
          </a:stretch>
        </p:blipFill>
        <p:spPr>
          <a:xfrm>
            <a:off x="1055440" y="1939727"/>
            <a:ext cx="1368000" cy="1368000"/>
          </a:xfrm>
          <a:custGeom>
            <a:avLst/>
            <a:gdLst>
              <a:gd name="connsiteX0" fmla="*/ 684000 w 1368000"/>
              <a:gd name="connsiteY0" fmla="*/ 0 h 1368000"/>
              <a:gd name="connsiteX1" fmla="*/ 1368000 w 1368000"/>
              <a:gd name="connsiteY1" fmla="*/ 684000 h 1368000"/>
              <a:gd name="connsiteX2" fmla="*/ 684000 w 1368000"/>
              <a:gd name="connsiteY2" fmla="*/ 1368000 h 1368000"/>
              <a:gd name="connsiteX3" fmla="*/ 0 w 1368000"/>
              <a:gd name="connsiteY3" fmla="*/ 684000 h 1368000"/>
              <a:gd name="connsiteX4" fmla="*/ 684000 w 1368000"/>
              <a:gd name="connsiteY4" fmla="*/ 0 h 136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000" h="1368000">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p:spPr>
      </p:pic>
      <p:sp>
        <p:nvSpPr>
          <p:cNvPr id="6" name="淘宝-想搞设计PPT(倒卖必究)-6"/>
          <p:cNvSpPr/>
          <p:nvPr/>
        </p:nvSpPr>
        <p:spPr>
          <a:xfrm>
            <a:off x="757394" y="1510536"/>
            <a:ext cx="10677212" cy="2226382"/>
          </a:xfrm>
          <a:prstGeom prst="roundRect">
            <a:avLst>
              <a:gd name="adj" fmla="val 5288"/>
            </a:avLst>
          </a:prstGeom>
          <a:noFill/>
          <a:ln w="12700">
            <a:solidFill>
              <a:srgbClr val="1F7B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2" name="组合 41"/>
          <p:cNvGrpSpPr/>
          <p:nvPr/>
        </p:nvGrpSpPr>
        <p:grpSpPr>
          <a:xfrm>
            <a:off x="2927648" y="1609372"/>
            <a:ext cx="4523539" cy="461665"/>
            <a:chOff x="2927648" y="1685560"/>
            <a:chExt cx="4523539" cy="461665"/>
          </a:xfrm>
        </p:grpSpPr>
        <p:sp>
          <p:nvSpPr>
            <p:cNvPr id="13" name="淘宝-想搞设计PPT(倒卖必究)-13"/>
            <p:cNvSpPr txBox="1"/>
            <p:nvPr/>
          </p:nvSpPr>
          <p:spPr>
            <a:xfrm>
              <a:off x="2927648" y="1685560"/>
              <a:ext cx="1415772" cy="461665"/>
            </a:xfrm>
            <a:prstGeom prst="rect">
              <a:avLst/>
            </a:prstGeom>
            <a:noFill/>
          </p:spPr>
          <p:txBody>
            <a:bodyPr wrap="none" rtlCol="0">
              <a:spAutoFit/>
            </a:bodyPr>
            <a:lstStyle/>
            <a:p>
              <a:pPr algn="ctr"/>
              <a:r>
                <a:rPr lang="zh-CN" altLang="en-US" sz="2400" dirty="0">
                  <a:solidFill>
                    <a:srgbClr val="1F7BCD"/>
                  </a:solidFill>
                  <a:latin typeface="+mj-ea"/>
                  <a:ea typeface="+mj-ea"/>
                </a:rPr>
                <a:t>弗洛伊德</a:t>
              </a:r>
            </a:p>
          </p:txBody>
        </p:sp>
        <p:cxnSp>
          <p:nvCxnSpPr>
            <p:cNvPr id="32" name="淘宝-想搞设计PPT(倒卖必究)-32"/>
            <p:cNvCxnSpPr/>
            <p:nvPr/>
          </p:nvCxnSpPr>
          <p:spPr>
            <a:xfrm flipV="1">
              <a:off x="4343420" y="1916393"/>
              <a:ext cx="456436" cy="1"/>
            </a:xfrm>
            <a:prstGeom prst="line">
              <a:avLst/>
            </a:prstGeom>
            <a:ln>
              <a:solidFill>
                <a:srgbClr val="1F7BCD"/>
              </a:solidFill>
            </a:ln>
          </p:spPr>
          <p:style>
            <a:lnRef idx="1">
              <a:schemeClr val="accent1"/>
            </a:lnRef>
            <a:fillRef idx="0">
              <a:schemeClr val="accent1"/>
            </a:fillRef>
            <a:effectRef idx="0">
              <a:schemeClr val="accent1"/>
            </a:effectRef>
            <a:fontRef idx="minor">
              <a:schemeClr val="tx1"/>
            </a:fontRef>
          </p:style>
        </p:cxnSp>
        <p:sp>
          <p:nvSpPr>
            <p:cNvPr id="33" name="淘宝-想搞设计PPT(倒卖必究)-33"/>
            <p:cNvSpPr txBox="1"/>
            <p:nvPr/>
          </p:nvSpPr>
          <p:spPr>
            <a:xfrm>
              <a:off x="4804309" y="1685560"/>
              <a:ext cx="2646878" cy="461665"/>
            </a:xfrm>
            <a:prstGeom prst="rect">
              <a:avLst/>
            </a:prstGeom>
            <a:noFill/>
          </p:spPr>
          <p:txBody>
            <a:bodyPr wrap="none" rtlCol="0">
              <a:spAutoFit/>
            </a:bodyPr>
            <a:lstStyle/>
            <a:p>
              <a:pPr algn="ctr"/>
              <a:r>
                <a:rPr lang="zh-CN" altLang="en-US" sz="2400" dirty="0">
                  <a:solidFill>
                    <a:srgbClr val="1F7BCD"/>
                  </a:solidFill>
                  <a:latin typeface="+mj-ea"/>
                  <a:ea typeface="+mj-ea"/>
                </a:rPr>
                <a:t>经典精神分析学家</a:t>
              </a:r>
            </a:p>
          </p:txBody>
        </p:sp>
      </p:grpSp>
      <p:sp>
        <p:nvSpPr>
          <p:cNvPr id="41" name="淘宝-想搞设计PPT(倒卖必究)-41"/>
          <p:cNvSpPr txBox="1"/>
          <p:nvPr/>
        </p:nvSpPr>
        <p:spPr>
          <a:xfrm>
            <a:off x="2927648" y="2138636"/>
            <a:ext cx="7776864" cy="1499449"/>
          </a:xfrm>
          <a:prstGeom prst="rect">
            <a:avLst/>
          </a:prstGeom>
          <a:noFill/>
        </p:spPr>
        <p:txBody>
          <a:bodyPr wrap="square" rtlCol="0">
            <a:spAutoFit/>
          </a:bodyPr>
          <a:lstStyle>
            <a:defPPr>
              <a:defRPr lang="zh-CN"/>
            </a:defPPr>
            <a:lvl1pPr>
              <a:defRPr>
                <a:latin typeface="+mn-ea"/>
              </a:defRPr>
            </a:lvl1pPr>
          </a:lstStyle>
          <a:p>
            <a:pPr algn="just">
              <a:lnSpc>
                <a:spcPct val="130000"/>
              </a:lnSpc>
            </a:pPr>
            <a:r>
              <a:rPr lang="zh-CN" altLang="en-US" dirty="0">
                <a:solidFill/>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a:t>
            </a:r>
          </a:p>
        </p:txBody>
      </p:sp>
      <p:sp>
        <p:nvSpPr>
          <p:cNvPr id="47" name="淘宝-想搞设计PPT(倒卖必究)-47"/>
          <p:cNvSpPr/>
          <p:nvPr/>
        </p:nvSpPr>
        <p:spPr>
          <a:xfrm>
            <a:off x="757394" y="4166109"/>
            <a:ext cx="10677212" cy="2226382"/>
          </a:xfrm>
          <a:prstGeom prst="roundRect">
            <a:avLst>
              <a:gd name="adj" fmla="val 5288"/>
            </a:avLst>
          </a:prstGeom>
          <a:noFill/>
          <a:ln w="12700">
            <a:solidFill>
              <a:srgbClr val="1F7B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0" name="组合 49"/>
          <p:cNvGrpSpPr/>
          <p:nvPr/>
        </p:nvGrpSpPr>
        <p:grpSpPr>
          <a:xfrm>
            <a:off x="2927648" y="4264945"/>
            <a:ext cx="4523539" cy="461665"/>
            <a:chOff x="2927648" y="1685560"/>
            <a:chExt cx="4523539" cy="461665"/>
          </a:xfrm>
        </p:grpSpPr>
        <p:sp>
          <p:nvSpPr>
            <p:cNvPr id="52" name="淘宝-想搞设计PPT(倒卖必究)-52"/>
            <p:cNvSpPr txBox="1"/>
            <p:nvPr/>
          </p:nvSpPr>
          <p:spPr>
            <a:xfrm>
              <a:off x="2927648" y="1685560"/>
              <a:ext cx="1415772" cy="461665"/>
            </a:xfrm>
            <a:prstGeom prst="rect">
              <a:avLst/>
            </a:prstGeom>
            <a:noFill/>
          </p:spPr>
          <p:txBody>
            <a:bodyPr wrap="none" rtlCol="0">
              <a:spAutoFit/>
            </a:bodyPr>
            <a:lstStyle/>
            <a:p>
              <a:pPr algn="ctr"/>
              <a:r>
                <a:rPr lang="zh-CN" altLang="en-US" sz="2400" dirty="0">
                  <a:solidFill>
                    <a:srgbClr val="1F7BCD"/>
                  </a:solidFill>
                  <a:latin typeface="+mj-ea"/>
                  <a:ea typeface="+mj-ea"/>
                </a:rPr>
                <a:t>弗洛伊德</a:t>
              </a:r>
            </a:p>
          </p:txBody>
        </p:sp>
        <p:cxnSp>
          <p:nvCxnSpPr>
            <p:cNvPr id="53" name="淘宝-想搞设计PPT(倒卖必究)-53"/>
            <p:cNvCxnSpPr/>
            <p:nvPr/>
          </p:nvCxnSpPr>
          <p:spPr>
            <a:xfrm flipV="1">
              <a:off x="4343420" y="1916393"/>
              <a:ext cx="456436" cy="1"/>
            </a:xfrm>
            <a:prstGeom prst="line">
              <a:avLst/>
            </a:prstGeom>
            <a:ln>
              <a:solidFill>
                <a:srgbClr val="1F7BCD"/>
              </a:solidFill>
            </a:ln>
          </p:spPr>
          <p:style>
            <a:lnRef idx="1">
              <a:schemeClr val="accent1"/>
            </a:lnRef>
            <a:fillRef idx="0">
              <a:schemeClr val="accent1"/>
            </a:fillRef>
            <a:effectRef idx="0">
              <a:schemeClr val="accent1"/>
            </a:effectRef>
            <a:fontRef idx="minor">
              <a:schemeClr val="tx1"/>
            </a:fontRef>
          </p:style>
        </p:cxnSp>
        <p:sp>
          <p:nvSpPr>
            <p:cNvPr id="54" name="淘宝-想搞设计PPT(倒卖必究)-54"/>
            <p:cNvSpPr txBox="1"/>
            <p:nvPr/>
          </p:nvSpPr>
          <p:spPr>
            <a:xfrm>
              <a:off x="4804309" y="1685560"/>
              <a:ext cx="2646878" cy="461665"/>
            </a:xfrm>
            <a:prstGeom prst="rect">
              <a:avLst/>
            </a:prstGeom>
            <a:noFill/>
          </p:spPr>
          <p:txBody>
            <a:bodyPr wrap="none" rtlCol="0">
              <a:spAutoFit/>
            </a:bodyPr>
            <a:lstStyle/>
            <a:p>
              <a:pPr algn="ctr"/>
              <a:r>
                <a:rPr lang="zh-CN" altLang="en-US" sz="2400" dirty="0">
                  <a:solidFill>
                    <a:srgbClr val="1F7BCD"/>
                  </a:solidFill>
                  <a:latin typeface="+mj-ea"/>
                  <a:ea typeface="+mj-ea"/>
                </a:rPr>
                <a:t>经典精神分析学家</a:t>
              </a:r>
            </a:p>
          </p:txBody>
        </p:sp>
      </p:grpSp>
      <p:sp>
        <p:nvSpPr>
          <p:cNvPr id="51" name="淘宝-想搞设计PPT(倒卖必究)-51"/>
          <p:cNvSpPr txBox="1"/>
          <p:nvPr/>
        </p:nvSpPr>
        <p:spPr>
          <a:xfrm>
            <a:off x="2927648" y="4794209"/>
            <a:ext cx="7776864" cy="1499449"/>
          </a:xfrm>
          <a:prstGeom prst="rect">
            <a:avLst/>
          </a:prstGeom>
          <a:noFill/>
        </p:spPr>
        <p:txBody>
          <a:bodyPr wrap="square" rtlCol="0">
            <a:spAutoFit/>
          </a:bodyPr>
          <a:lstStyle>
            <a:defPPr>
              <a:defRPr lang="zh-CN"/>
            </a:defPPr>
            <a:lvl1pPr>
              <a:defRPr>
                <a:latin typeface="+mn-ea"/>
              </a:defRPr>
            </a:lvl1pPr>
          </a:lstStyle>
          <a:p>
            <a:pPr algn="just">
              <a:lnSpc>
                <a:spcPct val="130000"/>
              </a:lnSpc>
            </a:pPr>
            <a:r>
              <a:rPr lang="zh-CN" altLang="en-US" dirty="0">
                <a:solidFill/>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a:t>
            </a:r>
          </a:p>
        </p:txBody>
      </p:sp>
      <p:sp>
        <p:nvSpPr>
          <p:cNvPr id="64" name="淘宝-想搞设计PPT(倒卖必究)-64"/>
          <p:cNvSpPr/>
          <p:nvPr/>
        </p:nvSpPr>
        <p:spPr>
          <a:xfrm>
            <a:off x="10102520" y="4166109"/>
            <a:ext cx="1332086" cy="1332087"/>
          </a:xfrm>
          <a:custGeom>
            <a:avLst/>
            <a:gdLst>
              <a:gd name="connsiteX0" fmla="*/ 0 w 1332086"/>
              <a:gd name="connsiteY0" fmla="*/ 0 h 1332087"/>
              <a:gd name="connsiteX1" fmla="*/ 378509 w 1332086"/>
              <a:gd name="connsiteY1" fmla="*/ 1 h 1332087"/>
              <a:gd name="connsiteX2" fmla="*/ 1332086 w 1332086"/>
              <a:gd name="connsiteY2" fmla="*/ 953579 h 1332087"/>
              <a:gd name="connsiteX3" fmla="*/ 1332086 w 1332086"/>
              <a:gd name="connsiteY3" fmla="*/ 1332087 h 1332087"/>
              <a:gd name="connsiteX4" fmla="*/ 0 w 1332086"/>
              <a:gd name="connsiteY4" fmla="*/ 0 h 133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086" h="1332087">
                <a:moveTo>
                  <a:pt x="0" y="0"/>
                </a:moveTo>
                <a:lnTo>
                  <a:pt x="378509" y="1"/>
                </a:lnTo>
                <a:lnTo>
                  <a:pt x="1332086" y="953579"/>
                </a:lnTo>
                <a:lnTo>
                  <a:pt x="1332086" y="1332087"/>
                </a:lnTo>
                <a:lnTo>
                  <a:pt x="0" y="0"/>
                </a:ln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2" name="淘宝-想搞设计PPT(倒卖必究)-62"/>
          <p:cNvSpPr/>
          <p:nvPr/>
        </p:nvSpPr>
        <p:spPr>
          <a:xfrm>
            <a:off x="10102520" y="1510536"/>
            <a:ext cx="1332086" cy="1332087"/>
          </a:xfrm>
          <a:custGeom>
            <a:avLst/>
            <a:gdLst>
              <a:gd name="connsiteX0" fmla="*/ 0 w 1332086"/>
              <a:gd name="connsiteY0" fmla="*/ 0 h 1332087"/>
              <a:gd name="connsiteX1" fmla="*/ 378509 w 1332086"/>
              <a:gd name="connsiteY1" fmla="*/ 1 h 1332087"/>
              <a:gd name="connsiteX2" fmla="*/ 1332086 w 1332086"/>
              <a:gd name="connsiteY2" fmla="*/ 953578 h 1332087"/>
              <a:gd name="connsiteX3" fmla="*/ 1332086 w 1332086"/>
              <a:gd name="connsiteY3" fmla="*/ 1332087 h 1332087"/>
              <a:gd name="connsiteX4" fmla="*/ 0 w 1332086"/>
              <a:gd name="connsiteY4" fmla="*/ 0 h 133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086" h="1332087">
                <a:moveTo>
                  <a:pt x="0" y="0"/>
                </a:moveTo>
                <a:lnTo>
                  <a:pt x="378509" y="1"/>
                </a:lnTo>
                <a:lnTo>
                  <a:pt x="1332086" y="953578"/>
                </a:lnTo>
                <a:lnTo>
                  <a:pt x="1332086" y="1332087"/>
                </a:lnTo>
                <a:lnTo>
                  <a:pt x="0" y="0"/>
                </a:ln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65" name="Picture 64" descr="华中科技大学.png"/>
          <p:cNvPicPr>
            <a:picLocks noChangeAspect="1"/>
          </p:cNvPicPr>
          <p:nvPr/>
        </p:nvPicPr>
        <p:blipFill>
          <a:blip r:embed="rId4"/>
          <a:stretch>
            <a:fillRect/>
          </a:stretch>
        </p:blipFill>
        <p:spPr>
          <a:xfrm>
            <a:off x="9441206" y="194587"/>
            <a:ext cx="2268562" cy="4982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淘宝-想搞设计PPT(倒卖必究)-13">
            <a:extLst>
              <a:ext uri="{FF2B5EF4-FFF2-40B4-BE49-F238E27FC236}">
                <a16:creationId xmlns:a16="http://schemas.microsoft.com/office/drawing/2014/main" id="{7978A434-B68E-E3CB-EDC6-725C40A17AB5}"/>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12" name="淘宝-想搞设计PPT(倒卖必究)-12">
            <a:extLst>
              <a:ext uri="{FF2B5EF4-FFF2-40B4-BE49-F238E27FC236}">
                <a16:creationId xmlns:a16="http://schemas.microsoft.com/office/drawing/2014/main" id="{2BD79352-1470-5B0F-BA26-AAB34636B2D0}"/>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sp>
        <p:nvSpPr>
          <p:cNvPr id="11" name="淘宝-想搞设计PPT(倒卖必究)-11">
            <a:extLst>
              <a:ext uri="{FF2B5EF4-FFF2-40B4-BE49-F238E27FC236}">
                <a16:creationId xmlns:a16="http://schemas.microsoft.com/office/drawing/2014/main" id="{C1DB3DA1-E781-0DFC-B3E4-7858BD69269A}"/>
              </a:ext>
            </a:extLst>
          </p:cNvPr>
          <p:cNvSpPr>
            <a:spLocks noGrp="1"/>
          </p:cNvSpPr>
          <p:nvPr>
            <p:ph type="sldNum" sz="quarter" idx="4294967295"/>
          </p:nvPr>
        </p:nvSpPr>
        <p:spPr>
          <a:xfrm>
            <a:off x="8737600" y="6356351"/>
            <a:ext cx="2844800" cy="365125"/>
          </a:xfrm>
          <a:prstGeom prst="rect">
            <a:avLst/>
          </a:prstGeom>
        </p:spPr>
        <p:txBody>
          <a:bodyPr/>
          <a:lstStyle/>
          <a:p>
            <a:fld id="{0C913308-F349-4B6D-A68A-DD1791B4A57B}" type="slidenum">
              <a:rPr lang="zh-CN" altLang="en-US" smtClean="0"/>
              <a:t>7</a:t>
            </a:fld>
            <a:endParaRPr lang="zh-CN" altLang="en-US"/>
          </a:p>
        </p:txBody>
      </p:sp>
      <p:cxnSp>
        <p:nvCxnSpPr>
          <p:cNvPr id="10" name="淘宝-想搞设计PPT(倒卖必究)-10">
            <a:extLst>
              <a:ext uri="{FF2B5EF4-FFF2-40B4-BE49-F238E27FC236}">
                <a16:creationId xmlns:a16="http://schemas.microsoft.com/office/drawing/2014/main" id="{1308D150-03A4-77C6-820D-9A43BEF41088}"/>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8" name="淘宝-想搞设计PPT(倒卖必究)-8">
            <a:extLst>
              <a:ext uri="{FF2B5EF4-FFF2-40B4-BE49-F238E27FC236}">
                <a16:creationId xmlns:a16="http://schemas.microsoft.com/office/drawing/2014/main" id="{67DA397B-309E-00EF-EEE6-FF0A2616E775}"/>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7" name="淘宝-想搞设计PPT(倒卖必究)-7">
            <a:extLst>
              <a:ext uri="{FF2B5EF4-FFF2-40B4-BE49-F238E27FC236}">
                <a16:creationId xmlns:a16="http://schemas.microsoft.com/office/drawing/2014/main" id="{01F18877-5182-346A-BBC9-C55AB0972415}"/>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淘宝-想搞设计PPT(倒卖必究)-5">
            <a:extLst>
              <a:ext uri="{FF2B5EF4-FFF2-40B4-BE49-F238E27FC236}">
                <a16:creationId xmlns:a16="http://schemas.microsoft.com/office/drawing/2014/main" id="{4526AB5C-54B7-34DA-B65E-59AAF2D493D8}"/>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淘宝-想搞设计PPT(倒卖必究)-4">
            <a:extLst>
              <a:ext uri="{FF2B5EF4-FFF2-40B4-BE49-F238E27FC236}">
                <a16:creationId xmlns:a16="http://schemas.microsoft.com/office/drawing/2014/main" id="{62DEE2DC-7FB3-4163-3468-261805FDF0EB}"/>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淘宝-想搞设计PPT(倒卖必究)-17"/>
          <p:cNvSpPr/>
          <p:nvPr/>
        </p:nvSpPr>
        <p:spPr>
          <a:xfrm>
            <a:off x="7896200" y="1842716"/>
            <a:ext cx="3276364" cy="4086373"/>
          </a:xfrm>
          <a:prstGeom prst="parallelogram">
            <a:avLst>
              <a:gd name="adj" fmla="val 19474"/>
            </a:avLst>
          </a:prstGeom>
          <a:noFill/>
          <a:ln w="25400">
            <a:solidFill>
              <a:srgbClr val="15548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淘宝-想搞设计PPT(倒卖必究)-6"/>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20" r="20"/>
          <a:stretch>
            <a:fillRect/>
          </a:stretch>
        </p:blipFill>
        <p:spPr>
          <a:xfrm>
            <a:off x="7608168" y="1385814"/>
            <a:ext cx="3275732" cy="4086373"/>
          </a:xfrm>
          <a:custGeom>
            <a:avLst/>
            <a:gdLst>
              <a:gd name="connsiteX0" fmla="*/ 638039 w 3275732"/>
              <a:gd name="connsiteY0" fmla="*/ 0 h 4086373"/>
              <a:gd name="connsiteX1" fmla="*/ 3275732 w 3275732"/>
              <a:gd name="connsiteY1" fmla="*/ 0 h 4086373"/>
              <a:gd name="connsiteX2" fmla="*/ 3275732 w 3275732"/>
              <a:gd name="connsiteY2" fmla="*/ 4048 h 4086373"/>
              <a:gd name="connsiteX3" fmla="*/ 2638325 w 3275732"/>
              <a:gd name="connsiteY3" fmla="*/ 4086373 h 4086373"/>
              <a:gd name="connsiteX4" fmla="*/ 0 w 3275732"/>
              <a:gd name="connsiteY4" fmla="*/ 4086373 h 408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5732" h="4086373">
                <a:moveTo>
                  <a:pt x="638039" y="0"/>
                </a:moveTo>
                <a:lnTo>
                  <a:pt x="3275732" y="0"/>
                </a:lnTo>
                <a:lnTo>
                  <a:pt x="3275732" y="4048"/>
                </a:lnTo>
                <a:lnTo>
                  <a:pt x="2638325" y="4086373"/>
                </a:lnTo>
                <a:lnTo>
                  <a:pt x="0" y="4086373"/>
                </a:lnTo>
                <a:close/>
              </a:path>
            </a:pathLst>
          </a:custGeom>
        </p:spPr>
      </p:pic>
      <p:pic>
        <p:nvPicPr>
          <p:cNvPr id="20" name="淘宝-想搞设计PPT(倒卖必究)-20"/>
          <p:cNvPicPr>
            <a:picLocks noChangeAspect="1"/>
          </p:cNvPicPr>
          <p:nvPr/>
        </p:nvPicPr>
        <p:blipFill rotWithShape="1">
          <a:blip r:embed="rId3"/>
          <a:srcRect l="25394" t="15263" r="17898"/>
          <a:stretch>
            <a:fillRect/>
          </a:stretch>
        </p:blipFill>
        <p:spPr>
          <a:xfrm>
            <a:off x="9597768" y="2044037"/>
            <a:ext cx="2402888" cy="5129379"/>
          </a:xfrm>
          <a:prstGeom prst="rect">
            <a:avLst/>
          </a:prstGeom>
        </p:spPr>
      </p:pic>
      <p:sp>
        <p:nvSpPr>
          <p:cNvPr id="35" name="淘宝-想搞设计PPT(倒卖必究)-35"/>
          <p:cNvSpPr/>
          <p:nvPr/>
        </p:nvSpPr>
        <p:spPr>
          <a:xfrm>
            <a:off x="889465" y="1484784"/>
            <a:ext cx="2326215" cy="461665"/>
          </a:xfrm>
          <a:prstGeom prst="rect">
            <a:avLst/>
          </a:prstGeom>
        </p:spPr>
        <p:txBody>
          <a:bodyPr wrap="square" anchor="b">
            <a:spAutoFit/>
          </a:bodyPr>
          <a:lstStyle/>
          <a:p>
            <a:r>
              <a:rPr lang="zh-CN" altLang="en-US" sz="2400" b="1" dirty="0">
                <a:solidFill>
                  <a:srgbClr val="15548D"/>
                </a:solidFill>
                <a:latin typeface="+mj-ea"/>
                <a:ea typeface="+mj-ea"/>
              </a:rPr>
              <a:t>输入一个关键词</a:t>
            </a:r>
            <a:endParaRPr lang="en-US" altLang="zh-CN" sz="2400" b="1" dirty="0">
              <a:solidFill>
                <a:srgbClr val="D23414"/>
              </a:solidFill>
              <a:latin typeface="+mj-ea"/>
              <a:ea typeface="+mj-ea"/>
            </a:endParaRPr>
          </a:p>
        </p:txBody>
      </p:sp>
      <p:grpSp>
        <p:nvGrpSpPr>
          <p:cNvPr id="3" name="组合 2"/>
          <p:cNvGrpSpPr/>
          <p:nvPr/>
        </p:nvGrpSpPr>
        <p:grpSpPr>
          <a:xfrm>
            <a:off x="976901" y="1986274"/>
            <a:ext cx="4652847" cy="55042"/>
            <a:chOff x="976901" y="1986274"/>
            <a:chExt cx="4652847" cy="55042"/>
          </a:xfrm>
          <a:solidFill>
            <a:srgbClr val="D23414"/>
          </a:solidFill>
        </p:grpSpPr>
        <p:cxnSp>
          <p:nvCxnSpPr>
            <p:cNvPr id="37" name="淘宝-想搞设计PPT(倒卖必究)-37" descr="e7d195523061f1c0c989bbdf341b111e769f2ee359bd8df638E53E9931A62DC22263A6E1A75FFBC630BB5D77BA969D9175F253EB94D93A1189E24A7D909BAD0376573965191318DE1FD009565C070D073BB9699A615072F33A2D7F2042825409E74418739478CCFE042368A9978AAA8C0D69BECA006E016AFCFD402FEC3B700C5AEC73BEFFE372DE"/>
            <p:cNvCxnSpPr/>
            <p:nvPr/>
          </p:nvCxnSpPr>
          <p:spPr>
            <a:xfrm flipH="1">
              <a:off x="976901" y="1986274"/>
              <a:ext cx="4652847" cy="0"/>
            </a:xfrm>
            <a:prstGeom prst="line">
              <a:avLst/>
            </a:prstGeom>
            <a:grpFill/>
            <a:ln>
              <a:solidFill>
                <a:srgbClr val="15548D"/>
              </a:solidFill>
            </a:ln>
          </p:spPr>
          <p:style>
            <a:lnRef idx="1">
              <a:schemeClr val="accent1"/>
            </a:lnRef>
            <a:fillRef idx="0">
              <a:schemeClr val="accent1"/>
            </a:fillRef>
            <a:effectRef idx="0">
              <a:schemeClr val="accent1"/>
            </a:effectRef>
            <a:fontRef idx="minor">
              <a:schemeClr val="tx1"/>
            </a:fontRef>
          </p:style>
        </p:cxnSp>
        <p:sp>
          <p:nvSpPr>
            <p:cNvPr id="38" name="淘宝-想搞设计PPT(倒卖必究)-38" descr="e7d195523061f1c0c989bbdf341b111e769f2ee359bd8df638E53E9931A62DC22263A6E1A75FFBC630BB5D77BA969D9175F253EB94D93A1189E24A7D909BAD0376573965191318DE1FD009565C070D073BB9699A615072F33A2D7F2042825409E74418739478CCFE042368A9978AAA8C0D69BECA006E016AFCFD402FEC3B700C5AEC73BEFFE372DE"/>
            <p:cNvSpPr/>
            <p:nvPr/>
          </p:nvSpPr>
          <p:spPr>
            <a:xfrm rot="10800000" flipV="1">
              <a:off x="976902" y="1986934"/>
              <a:ext cx="1146034" cy="54382"/>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39" name="淘宝-想搞设计PPT(倒卖必究)-39"/>
          <p:cNvSpPr txBox="1"/>
          <p:nvPr/>
        </p:nvSpPr>
        <p:spPr>
          <a:xfrm>
            <a:off x="889465" y="2259873"/>
            <a:ext cx="6430671" cy="3733266"/>
          </a:xfrm>
          <a:prstGeom prst="rect">
            <a:avLst/>
          </a:prstGeom>
          <a:noFill/>
        </p:spPr>
        <p:txBody>
          <a:bodyPr wrap="square" rtlCol="0">
            <a:spAutoFit/>
          </a:bodyPr>
          <a:lstStyle/>
          <a:p>
            <a:pPr algn="just">
              <a:lnSpc>
                <a:spcPct val="150000"/>
              </a:lnSpc>
            </a:pPr>
            <a:r>
              <a:rPr lang="en-US" altLang="zh-CN" sz="2000" dirty="0">
                <a:solidFill/>
                <a:latin typeface="+mn-ea"/>
              </a:rPr>
              <a:t>【</a:t>
            </a:r>
            <a:r>
              <a:rPr lang="zh-CN" altLang="en-US" sz="2000" dirty="0">
                <a:latin typeface="+mn-ea"/>
              </a:rPr>
              <a:t>小提示</a:t>
            </a:r>
            <a:r>
              <a:rPr lang="en-US" altLang="zh-CN" sz="2000" dirty="0">
                <a:latin typeface="+mn-ea"/>
              </a:rPr>
              <a:t>】</a:t>
            </a:r>
            <a:r>
              <a:rPr lang="zh-CN" altLang="en-US" sz="2000" dirty="0">
                <a:latin typeface="+mn-ea"/>
              </a:rPr>
              <a:t>可根据你的实际需要自行调整字号大小、行间距等。</a:t>
            </a:r>
            <a:r>
              <a:rPr lang="en-US" altLang="zh-CN" sz="2000" dirty="0">
                <a:latin typeface="+mn-ea"/>
              </a:rPr>
              <a:t>【</a:t>
            </a:r>
            <a:r>
              <a:rPr lang="zh-CN" altLang="en-US" sz="2000" dirty="0">
                <a:latin typeface="+mn-ea"/>
              </a:rPr>
              <a:t>小教程</a:t>
            </a:r>
            <a:r>
              <a:rPr lang="en-US" altLang="zh-CN" sz="2000" dirty="0">
                <a:latin typeface="+mn-ea"/>
              </a:rPr>
              <a:t>】</a:t>
            </a:r>
            <a:r>
              <a:rPr lang="zh-CN" altLang="en-US" sz="2000" dirty="0">
                <a:latin typeface="+mn-ea"/>
              </a:rPr>
              <a:t>如何调整行间距？选中文本框</a:t>
            </a:r>
            <a:r>
              <a:rPr lang="en-US" altLang="zh-CN" sz="2000" dirty="0">
                <a:latin typeface="+mn-ea"/>
              </a:rPr>
              <a:t>&gt;&gt;</a:t>
            </a:r>
            <a:r>
              <a:rPr lang="zh-CN" altLang="en-US" sz="2000" dirty="0">
                <a:latin typeface="+mn-ea"/>
              </a:rPr>
              <a:t>开始</a:t>
            </a:r>
            <a:r>
              <a:rPr lang="en-US" altLang="zh-CN" sz="2000" dirty="0">
                <a:latin typeface="+mn-ea"/>
              </a:rPr>
              <a:t>&gt;&gt;</a:t>
            </a:r>
            <a:r>
              <a:rPr lang="zh-CN" altLang="en-US" sz="2000" dirty="0">
                <a:latin typeface="+mn-ea"/>
              </a:rPr>
              <a:t>点击“段落”小三角</a:t>
            </a:r>
            <a:r>
              <a:rPr lang="en-US" altLang="zh-CN" sz="2000" dirty="0">
                <a:latin typeface="+mn-ea"/>
              </a:rPr>
              <a:t>&gt;&gt;</a:t>
            </a:r>
            <a:r>
              <a:rPr lang="zh-CN" altLang="en-US" sz="2000" dirty="0">
                <a:latin typeface="+mn-ea"/>
              </a:rPr>
              <a:t>行距“多倍行距”</a:t>
            </a:r>
            <a:r>
              <a:rPr lang="en-US" altLang="zh-CN" sz="2000" dirty="0">
                <a:latin typeface="+mn-ea"/>
              </a:rPr>
              <a:t>&gt;&gt;1.2~1.5</a:t>
            </a:r>
            <a:r>
              <a:rPr lang="zh-CN" altLang="en-US" sz="2000" dirty="0">
                <a:latin typeface="+mn-ea"/>
              </a:rPr>
              <a:t>之间。</a:t>
            </a:r>
            <a:r>
              <a:rPr lang="en-US" altLang="zh-CN" sz="2000" dirty="0">
                <a:latin typeface="+mn-ea"/>
              </a:rPr>
              <a:t>【</a:t>
            </a:r>
            <a:r>
              <a:rPr lang="zh-CN" altLang="en-US" sz="2000" dirty="0">
                <a:latin typeface="+mn-ea"/>
              </a:rPr>
              <a:t>小提示</a:t>
            </a:r>
            <a:r>
              <a:rPr lang="en-US" altLang="zh-CN" sz="2000" dirty="0">
                <a:latin typeface="+mn-ea"/>
              </a:rPr>
              <a:t>】</a:t>
            </a:r>
            <a:r>
              <a:rPr lang="zh-CN" altLang="en-US" sz="2000" dirty="0">
                <a:latin typeface="+mn-ea"/>
              </a:rPr>
              <a:t>可根据你的实际需要自行调整字号大小、行间距等。</a:t>
            </a:r>
            <a:r>
              <a:rPr lang="en-US" altLang="zh-CN" sz="2000" dirty="0">
                <a:latin typeface="+mn-ea"/>
              </a:rPr>
              <a:t>【</a:t>
            </a:r>
            <a:r>
              <a:rPr lang="zh-CN" altLang="en-US" sz="2000" dirty="0">
                <a:latin typeface="+mn-ea"/>
              </a:rPr>
              <a:t>小教程</a:t>
            </a:r>
            <a:r>
              <a:rPr lang="en-US" altLang="zh-CN" sz="2000" dirty="0">
                <a:latin typeface="+mn-ea"/>
              </a:rPr>
              <a:t>】</a:t>
            </a:r>
            <a:r>
              <a:rPr lang="zh-CN" altLang="en-US" sz="2000" dirty="0">
                <a:latin typeface="+mn-ea"/>
              </a:rPr>
              <a:t>如何调整行间距？选中文本框</a:t>
            </a:r>
            <a:r>
              <a:rPr lang="en-US" altLang="zh-CN" sz="2000" dirty="0">
                <a:latin typeface="+mn-ea"/>
              </a:rPr>
              <a:t>&gt;&gt;</a:t>
            </a:r>
            <a:r>
              <a:rPr lang="zh-CN" altLang="en-US" sz="2000" dirty="0">
                <a:latin typeface="+mn-ea"/>
              </a:rPr>
              <a:t>开始</a:t>
            </a:r>
            <a:r>
              <a:rPr lang="en-US" altLang="zh-CN" sz="2000" dirty="0">
                <a:latin typeface="+mn-ea"/>
              </a:rPr>
              <a:t>&gt;&gt;</a:t>
            </a:r>
            <a:r>
              <a:rPr lang="zh-CN" altLang="en-US" sz="2000" dirty="0">
                <a:latin typeface="+mn-ea"/>
              </a:rPr>
              <a:t>点击“段落”小三角</a:t>
            </a:r>
            <a:r>
              <a:rPr lang="en-US" altLang="zh-CN" sz="2000" dirty="0">
                <a:latin typeface="+mn-ea"/>
              </a:rPr>
              <a:t>&gt;&gt;</a:t>
            </a:r>
            <a:r>
              <a:rPr lang="zh-CN" altLang="en-US" sz="2000" dirty="0">
                <a:latin typeface="+mn-ea"/>
              </a:rPr>
              <a:t>行距“多倍行距”</a:t>
            </a:r>
            <a:r>
              <a:rPr lang="en-US" altLang="zh-CN" sz="2000" dirty="0">
                <a:latin typeface="+mn-ea"/>
              </a:rPr>
              <a:t>&gt;&gt;1.2~1.5</a:t>
            </a:r>
            <a:r>
              <a:rPr lang="zh-CN" altLang="en-US" sz="2000" dirty="0">
                <a:latin typeface="+mn-ea"/>
              </a:rPr>
              <a:t>之间。</a:t>
            </a:r>
            <a:r>
              <a:rPr lang="en-US" altLang="zh-CN" sz="2000" dirty="0">
                <a:latin typeface="+mn-ea"/>
              </a:rPr>
              <a:t>【</a:t>
            </a:r>
            <a:r>
              <a:rPr lang="zh-CN" altLang="en-US" sz="2000" dirty="0">
                <a:latin typeface="+mn-ea"/>
              </a:rPr>
              <a:t>小提示</a:t>
            </a:r>
            <a:r>
              <a:rPr lang="en-US" altLang="zh-CN" sz="2000" dirty="0">
                <a:latin typeface="+mn-ea"/>
              </a:rPr>
              <a:t>】</a:t>
            </a:r>
            <a:r>
              <a:rPr lang="zh-CN" altLang="en-US" sz="2000" dirty="0">
                <a:latin typeface="+mn-ea"/>
              </a:rPr>
              <a:t>可根据你的实际需要自行调整字号大小、行间距等。</a:t>
            </a:r>
            <a:r>
              <a:rPr lang="en-US" altLang="zh-CN" sz="2000" dirty="0">
                <a:latin typeface="+mn-ea"/>
              </a:rPr>
              <a:t>【</a:t>
            </a:r>
            <a:r>
              <a:rPr lang="zh-CN" altLang="en-US" sz="2000" dirty="0">
                <a:latin typeface="+mn-ea"/>
              </a:rPr>
              <a:t>小教程</a:t>
            </a:r>
            <a:r>
              <a:rPr lang="en-US" altLang="zh-CN" sz="2000" dirty="0">
                <a:latin typeface="+mn-ea"/>
              </a:rPr>
              <a:t>】</a:t>
            </a:r>
            <a:r>
              <a:rPr lang="zh-CN" altLang="en-US" sz="2000" dirty="0">
                <a:latin typeface="+mn-ea"/>
              </a:rPr>
              <a:t>如何调整行间距？</a:t>
            </a:r>
            <a:endParaRPr lang="en-US" altLang="zh-CN" sz="2000" dirty="0">
              <a:latin typeface="+mn-ea"/>
            </a:endParaRPr>
          </a:p>
        </p:txBody>
      </p:sp>
      <p:pic>
        <p:nvPicPr>
          <p:cNvPr id="40" name="Picture 39" descr="华中科技大学.png"/>
          <p:cNvPicPr>
            <a:picLocks noChangeAspect="1"/>
          </p:cNvPicPr>
          <p:nvPr/>
        </p:nvPicPr>
        <p:blipFill>
          <a:blip r:embed="rId5"/>
          <a:stretch>
            <a:fillRect/>
          </a:stretch>
        </p:blipFill>
        <p:spPr>
          <a:xfrm>
            <a:off x="9441206" y="194587"/>
            <a:ext cx="2268562" cy="4982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a:extLst>
              <a:ext uri="{FF2B5EF4-FFF2-40B4-BE49-F238E27FC236}">
                <a16:creationId xmlns:a16="http://schemas.microsoft.com/office/drawing/2014/main" id="{25CCC8BE-60ED-1CD3-5197-B807616D72D1}"/>
              </a:ext>
            </a:extLst>
          </p:cNvPr>
          <p:cNvGrpSpPr/>
          <p:nvPr/>
        </p:nvGrpSpPr>
        <p:grpSpPr>
          <a:xfrm>
            <a:off x="7536160" y="-171400"/>
            <a:ext cx="7128792" cy="7029400"/>
            <a:chOff x="7536160" y="-171400"/>
            <a:chExt cx="7128792" cy="7029400"/>
          </a:xfrm>
        </p:grpSpPr>
        <p:pic>
          <p:nvPicPr>
            <p:cNvPr id="147" name="Picture 146" descr="华中科技大学.png"/>
            <p:cNvPicPr>
              <a:picLocks noChangeAspect="1"/>
            </p:cNvPicPr>
            <p:nvPr/>
          </p:nvPicPr>
          <p:blipFill>
            <a:blip r:embed="rId4"/>
            <a:stretch>
              <a:fillRect/>
            </a:stretch>
          </p:blipFill>
          <p:spPr>
            <a:xfrm>
              <a:off x="7722290" y="-13524"/>
              <a:ext cx="6871524" cy="6871524"/>
            </a:xfrm>
            <a:prstGeom prst="rect">
              <a:avLst/>
            </a:prstGeom>
          </p:spPr>
        </p:pic>
        <p:sp>
          <p:nvSpPr>
            <p:cNvPr id="56" name="淘宝-想搞设计PPT(倒卖必究)-56">
              <a:extLst>
                <a:ext uri="{FF2B5EF4-FFF2-40B4-BE49-F238E27FC236}">
                  <a16:creationId xmlns:a16="http://schemas.microsoft.com/office/drawing/2014/main" id="{9FB68A61-0DAD-7EC6-F207-ECEF46915005}"/>
                </a:ext>
              </a:extLst>
            </p:cNvPr>
            <p:cNvSpPr/>
            <p:nvPr/>
          </p:nvSpPr>
          <p:spPr>
            <a:xfrm>
              <a:off x="7536160" y="-171400"/>
              <a:ext cx="7128792" cy="7029400"/>
            </a:xfrm>
            <a:prstGeom prst="flowChartProcess">
              <a:avLst/>
            </a:prstGeom>
            <a:solidFill>
              <a:srgbClr val="FFFFFF">
                <a:alpha val="9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3" name="淘宝-想搞设计PPT(倒卖必究)-53">
            <a:extLst>
              <a:ext uri="{FF2B5EF4-FFF2-40B4-BE49-F238E27FC236}">
                <a16:creationId xmlns:a16="http://schemas.microsoft.com/office/drawing/2014/main" id="{12F53900-3D16-074B-E3BC-4FF9853CF241}"/>
              </a:ext>
            </a:extLst>
          </p:cNvPr>
          <p:cNvSpPr>
            <a:spLocks noGrp="1"/>
          </p:cNvSpPr>
          <p:nvPr>
            <p:ph type="dt" sz="half" idx="4294967295"/>
          </p:nvPr>
        </p:nvSpPr>
        <p:spPr>
          <a:xfrm>
            <a:off x="609600" y="6356351"/>
            <a:ext cx="2844800" cy="365125"/>
          </a:xfrm>
          <a:prstGeom prst="rect">
            <a:avLst/>
          </a:prstGeom>
        </p:spPr>
        <p:txBody>
          <a:bodyPr/>
          <a:lstStyle/>
          <a:p>
            <a:fld id="{530820CF-B880-4189-942D-D702A7CBA730}" type="datetimeFigureOut">
              <a:rPr lang="zh-CN" altLang="en-US" smtClean="0"/>
              <a:t>2025-02-15</a:t>
            </a:fld>
            <a:endParaRPr lang="zh-CN" altLang="en-US"/>
          </a:p>
        </p:txBody>
      </p:sp>
      <p:sp>
        <p:nvSpPr>
          <p:cNvPr id="52" name="淘宝-想搞设计PPT(倒卖必究)-52">
            <a:extLst>
              <a:ext uri="{FF2B5EF4-FFF2-40B4-BE49-F238E27FC236}">
                <a16:creationId xmlns:a16="http://schemas.microsoft.com/office/drawing/2014/main" id="{226892EA-7E4D-0932-79BC-991A2ED96929}"/>
              </a:ext>
            </a:extLst>
          </p:cNvPr>
          <p:cNvSpPr>
            <a:spLocks noGrp="1"/>
          </p:cNvSpPr>
          <p:nvPr>
            <p:ph type="ftr" sz="quarter" idx="4294967295"/>
          </p:nvPr>
        </p:nvSpPr>
        <p:spPr>
          <a:xfrm>
            <a:off x="4165600" y="6356351"/>
            <a:ext cx="3860800" cy="365125"/>
          </a:xfrm>
          <a:prstGeom prst="rect">
            <a:avLst/>
          </a:prstGeom>
        </p:spPr>
        <p:txBody>
          <a:bodyPr/>
          <a:lstStyle/>
          <a:p>
            <a:endParaRPr lang="zh-CN" altLang="en-US"/>
          </a:p>
        </p:txBody>
      </p:sp>
      <p:cxnSp>
        <p:nvCxnSpPr>
          <p:cNvPr id="50" name="淘宝-想搞设计PPT(倒卖必究)-50">
            <a:extLst>
              <a:ext uri="{FF2B5EF4-FFF2-40B4-BE49-F238E27FC236}">
                <a16:creationId xmlns:a16="http://schemas.microsoft.com/office/drawing/2014/main" id="{5CDC5B6E-76AD-AA7F-C7CD-17644B0013AE}"/>
              </a:ext>
            </a:extLst>
          </p:cNvPr>
          <p:cNvCxnSpPr/>
          <p:nvPr/>
        </p:nvCxnSpPr>
        <p:spPr>
          <a:xfrm>
            <a:off x="0" y="1028700"/>
            <a:ext cx="1219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48" name="淘宝-想搞设计PPT(倒卖必究)-48">
            <a:extLst>
              <a:ext uri="{FF2B5EF4-FFF2-40B4-BE49-F238E27FC236}">
                <a16:creationId xmlns:a16="http://schemas.microsoft.com/office/drawing/2014/main" id="{088C20B4-4B53-CC24-B8D7-67B608154142}"/>
              </a:ext>
            </a:extLst>
          </p:cNvPr>
          <p:cNvSpPr txBox="1">
            <a:spLocks/>
          </p:cNvSpPr>
          <p:nvPr/>
        </p:nvSpPr>
        <p:spPr>
          <a:xfrm>
            <a:off x="827772" y="405136"/>
            <a:ext cx="2605842" cy="523220"/>
          </a:xfrm>
          <a:prstGeom prst="rect">
            <a:avLst/>
          </a:prstGeom>
          <a:noFill/>
        </p:spPr>
        <p:txBody>
          <a:bodyPr wrap="none" lIns="0" rtlCol="0">
            <a:spAutoFit/>
          </a:bodyPr>
          <a:lstStyle>
            <a:lvl1pPr marL="0" indent="0" algn="l" defTabSz="914400" rtl="0" eaLnBrk="1" latinLnBrk="0" hangingPunct="1">
              <a:spcBef>
                <a:spcPct val="20000"/>
              </a:spcBef>
              <a:buFont typeface="Arial" panose="020B0604020202020204" pitchFamily="34" charset="0"/>
              <a:buNone/>
              <a:defRPr lang="zh-CN" altLang="en-US" sz="2800" b="1" i="0" kern="1200" dirty="0" smtClean="0">
                <a:solidFill>
                  <a:schemeClr val="tx1"/>
                </a:solidFill>
                <a:latin typeface="微软雅黑" panose="020B0503020204020204" charset="-122"/>
                <a:ea typeface="微软雅黑" panose="020B050302020402020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rPr>
              <a:t>请输入你的标题</a:t>
            </a:r>
          </a:p>
        </p:txBody>
      </p:sp>
      <p:sp>
        <p:nvSpPr>
          <p:cNvPr id="46" name="淘宝-想搞设计PPT(倒卖必究)-46">
            <a:extLst>
              <a:ext uri="{FF2B5EF4-FFF2-40B4-BE49-F238E27FC236}">
                <a16:creationId xmlns:a16="http://schemas.microsoft.com/office/drawing/2014/main" id="{F3A5ABFA-7AC6-4894-CB4C-98ACF37924D6}"/>
              </a:ext>
            </a:extLst>
          </p:cNvPr>
          <p:cNvSpPr/>
          <p:nvPr/>
        </p:nvSpPr>
        <p:spPr>
          <a:xfrm>
            <a:off x="575" y="331717"/>
            <a:ext cx="461388"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淘宝-想搞设计PPT(倒卖必究)-44">
            <a:extLst>
              <a:ext uri="{FF2B5EF4-FFF2-40B4-BE49-F238E27FC236}">
                <a16:creationId xmlns:a16="http://schemas.microsoft.com/office/drawing/2014/main" id="{F51DE5EA-2D99-7F2B-7A48-B2F685805E91}"/>
              </a:ext>
            </a:extLst>
          </p:cNvPr>
          <p:cNvSpPr/>
          <p:nvPr/>
        </p:nvSpPr>
        <p:spPr>
          <a:xfrm>
            <a:off x="482232"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淘宝-想搞设计PPT(倒卖必究)-3">
            <a:extLst>
              <a:ext uri="{FF2B5EF4-FFF2-40B4-BE49-F238E27FC236}">
                <a16:creationId xmlns:a16="http://schemas.microsoft.com/office/drawing/2014/main" id="{E17DFB5B-DE0D-B971-BB97-0C21E26EA35F}"/>
              </a:ext>
            </a:extLst>
          </p:cNvPr>
          <p:cNvSpPr/>
          <p:nvPr/>
        </p:nvSpPr>
        <p:spPr>
          <a:xfrm>
            <a:off x="548219" y="331717"/>
            <a:ext cx="45719" cy="3636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淘宝-想搞设计PPT(倒卖必究)-83"/>
          <p:cNvSpPr/>
          <p:nvPr/>
        </p:nvSpPr>
        <p:spPr>
          <a:xfrm>
            <a:off x="-2436155" y="1417944"/>
            <a:ext cx="5067138" cy="5068800"/>
          </a:xfrm>
          <a:custGeom>
            <a:avLst/>
            <a:gdLst>
              <a:gd name="connsiteX0" fmla="*/ 0 w 5067138"/>
              <a:gd name="connsiteY0" fmla="*/ 2533569 h 5067138"/>
              <a:gd name="connsiteX1" fmla="*/ 2533569 w 5067138"/>
              <a:gd name="connsiteY1" fmla="*/ 0 h 5067138"/>
              <a:gd name="connsiteX2" fmla="*/ 5067138 w 5067138"/>
              <a:gd name="connsiteY2" fmla="*/ 2533569 h 5067138"/>
              <a:gd name="connsiteX3" fmla="*/ 2533569 w 5067138"/>
              <a:gd name="connsiteY3" fmla="*/ 5067138 h 5067138"/>
              <a:gd name="connsiteX4" fmla="*/ 0 w 5067138"/>
              <a:gd name="connsiteY4" fmla="*/ 2533569 h 5067138"/>
              <a:gd name="connsiteX0-1" fmla="*/ 0 w 5067138"/>
              <a:gd name="connsiteY0-2" fmla="*/ 3919767 h 6453336"/>
              <a:gd name="connsiteX1-3" fmla="*/ 2427522 w 5067138"/>
              <a:gd name="connsiteY1-4" fmla="*/ 0 h 6453336"/>
              <a:gd name="connsiteX2-5" fmla="*/ 2533569 w 5067138"/>
              <a:gd name="connsiteY2-6" fmla="*/ 1386198 h 6453336"/>
              <a:gd name="connsiteX3-7" fmla="*/ 5067138 w 5067138"/>
              <a:gd name="connsiteY3-8" fmla="*/ 3919767 h 6453336"/>
              <a:gd name="connsiteX4-9" fmla="*/ 2533569 w 5067138"/>
              <a:gd name="connsiteY4-10" fmla="*/ 6453336 h 6453336"/>
              <a:gd name="connsiteX5" fmla="*/ 0 w 5067138"/>
              <a:gd name="connsiteY5" fmla="*/ 3919767 h 6453336"/>
              <a:gd name="connsiteX0-11" fmla="*/ 0 w 5067138"/>
              <a:gd name="connsiteY0-12" fmla="*/ 2533569 h 5067138"/>
              <a:gd name="connsiteX1-13" fmla="*/ 2533569 w 5067138"/>
              <a:gd name="connsiteY1-14" fmla="*/ 0 h 5067138"/>
              <a:gd name="connsiteX2-15" fmla="*/ 5067138 w 5067138"/>
              <a:gd name="connsiteY2-16" fmla="*/ 2533569 h 5067138"/>
              <a:gd name="connsiteX3-17" fmla="*/ 2533569 w 5067138"/>
              <a:gd name="connsiteY3-18" fmla="*/ 5067138 h 5067138"/>
              <a:gd name="connsiteX4-19" fmla="*/ 0 w 5067138"/>
              <a:gd name="connsiteY4-20" fmla="*/ 2533569 h 50671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67138" h="5067138">
                <a:moveTo>
                  <a:pt x="0" y="2533569"/>
                </a:moveTo>
                <a:cubicBezTo>
                  <a:pt x="0" y="1134317"/>
                  <a:pt x="1134317" y="0"/>
                  <a:pt x="2533569" y="0"/>
                </a:cubicBezTo>
                <a:cubicBezTo>
                  <a:pt x="3932821" y="0"/>
                  <a:pt x="5067138" y="1134317"/>
                  <a:pt x="5067138" y="2533569"/>
                </a:cubicBezTo>
                <a:cubicBezTo>
                  <a:pt x="5067138" y="3932821"/>
                  <a:pt x="3932821" y="5067138"/>
                  <a:pt x="2533569" y="5067138"/>
                </a:cubicBezTo>
                <a:cubicBezTo>
                  <a:pt x="1134317" y="5067138"/>
                  <a:pt x="0" y="3932821"/>
                  <a:pt x="0" y="2533569"/>
                </a:cubicBezTo>
                <a:close/>
              </a:path>
            </a:pathLst>
          </a:custGeom>
          <a:solidFill>
            <a:srgbClr val="FFFFFF"/>
          </a:solidFill>
          <a:ln>
            <a:noFill/>
          </a:ln>
          <a:effectLst>
            <a:outerShdw blurRad="571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淘宝-想搞设计PPT(倒卖必究)-69"/>
          <p:cNvSpPr/>
          <p:nvPr/>
        </p:nvSpPr>
        <p:spPr>
          <a:xfrm>
            <a:off x="-2436155" y="1417944"/>
            <a:ext cx="5076000" cy="5076000"/>
          </a:xfrm>
          <a:custGeom>
            <a:avLst/>
            <a:gdLst>
              <a:gd name="connsiteX0" fmla="*/ 0 w 5067138"/>
              <a:gd name="connsiteY0" fmla="*/ 2533569 h 5067138"/>
              <a:gd name="connsiteX1" fmla="*/ 2533569 w 5067138"/>
              <a:gd name="connsiteY1" fmla="*/ 0 h 5067138"/>
              <a:gd name="connsiteX2" fmla="*/ 5067138 w 5067138"/>
              <a:gd name="connsiteY2" fmla="*/ 2533569 h 5067138"/>
              <a:gd name="connsiteX3" fmla="*/ 2533569 w 5067138"/>
              <a:gd name="connsiteY3" fmla="*/ 5067138 h 5067138"/>
              <a:gd name="connsiteX4" fmla="*/ 0 w 5067138"/>
              <a:gd name="connsiteY4" fmla="*/ 2533569 h 5067138"/>
              <a:gd name="connsiteX0-1" fmla="*/ 0 w 5067138"/>
              <a:gd name="connsiteY0-2" fmla="*/ 3919767 h 6453336"/>
              <a:gd name="connsiteX1-3" fmla="*/ 2427522 w 5067138"/>
              <a:gd name="connsiteY1-4" fmla="*/ 0 h 6453336"/>
              <a:gd name="connsiteX2-5" fmla="*/ 2533569 w 5067138"/>
              <a:gd name="connsiteY2-6" fmla="*/ 1386198 h 6453336"/>
              <a:gd name="connsiteX3-7" fmla="*/ 5067138 w 5067138"/>
              <a:gd name="connsiteY3-8" fmla="*/ 3919767 h 6453336"/>
              <a:gd name="connsiteX4-9" fmla="*/ 2533569 w 5067138"/>
              <a:gd name="connsiteY4-10" fmla="*/ 6453336 h 6453336"/>
              <a:gd name="connsiteX5" fmla="*/ 0 w 5067138"/>
              <a:gd name="connsiteY5" fmla="*/ 3919767 h 6453336"/>
              <a:gd name="connsiteX0-11" fmla="*/ 0 w 5067138"/>
              <a:gd name="connsiteY0-12" fmla="*/ 2533569 h 5067138"/>
              <a:gd name="connsiteX1-13" fmla="*/ 2533569 w 5067138"/>
              <a:gd name="connsiteY1-14" fmla="*/ 0 h 5067138"/>
              <a:gd name="connsiteX2-15" fmla="*/ 5067138 w 5067138"/>
              <a:gd name="connsiteY2-16" fmla="*/ 2533569 h 5067138"/>
              <a:gd name="connsiteX3-17" fmla="*/ 2533569 w 5067138"/>
              <a:gd name="connsiteY3-18" fmla="*/ 5067138 h 5067138"/>
              <a:gd name="connsiteX4-19" fmla="*/ 0 w 5067138"/>
              <a:gd name="connsiteY4-20" fmla="*/ 2533569 h 50671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67138" h="5067138">
                <a:moveTo>
                  <a:pt x="0" y="2533569"/>
                </a:moveTo>
                <a:cubicBezTo>
                  <a:pt x="0" y="1134317"/>
                  <a:pt x="1134317" y="0"/>
                  <a:pt x="2533569" y="0"/>
                </a:cubicBezTo>
                <a:cubicBezTo>
                  <a:pt x="3932821" y="0"/>
                  <a:pt x="5067138" y="1134317"/>
                  <a:pt x="5067138" y="2533569"/>
                </a:cubicBezTo>
                <a:cubicBezTo>
                  <a:pt x="5067138" y="3932821"/>
                  <a:pt x="3932821" y="5067138"/>
                  <a:pt x="2533569" y="5067138"/>
                </a:cubicBezTo>
                <a:cubicBezTo>
                  <a:pt x="1134317" y="5067138"/>
                  <a:pt x="0" y="3932821"/>
                  <a:pt x="0" y="2533569"/>
                </a:cubicBezTo>
                <a:close/>
              </a:path>
            </a:pathLst>
          </a:custGeom>
          <a:noFill/>
          <a:ln>
            <a:solidFill>
              <a:srgbClr val="15548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淘宝-想搞设计PPT(倒卖必究)-87"/>
          <p:cNvSpPr/>
          <p:nvPr/>
        </p:nvSpPr>
        <p:spPr>
          <a:xfrm>
            <a:off x="-1978270" y="1875829"/>
            <a:ext cx="4151368" cy="4151368"/>
          </a:xfrm>
          <a:custGeom>
            <a:avLst/>
            <a:gdLst>
              <a:gd name="connsiteX0" fmla="*/ 0 w 4151367"/>
              <a:gd name="connsiteY0" fmla="*/ 2075684 h 4151367"/>
              <a:gd name="connsiteX1" fmla="*/ 2075684 w 4151367"/>
              <a:gd name="connsiteY1" fmla="*/ 0 h 4151367"/>
              <a:gd name="connsiteX2" fmla="*/ 4151368 w 4151367"/>
              <a:gd name="connsiteY2" fmla="*/ 2075684 h 4151367"/>
              <a:gd name="connsiteX3" fmla="*/ 2075684 w 4151367"/>
              <a:gd name="connsiteY3" fmla="*/ 4151368 h 4151367"/>
              <a:gd name="connsiteX4" fmla="*/ 0 w 4151367"/>
              <a:gd name="connsiteY4" fmla="*/ 2075684 h 4151367"/>
              <a:gd name="connsiteX0-1" fmla="*/ 0 w 4151368"/>
              <a:gd name="connsiteY0-2" fmla="*/ 3919767 h 5995451"/>
              <a:gd name="connsiteX1-3" fmla="*/ 1969637 w 4151368"/>
              <a:gd name="connsiteY1-4" fmla="*/ 0 h 5995451"/>
              <a:gd name="connsiteX2-5" fmla="*/ 2075684 w 4151368"/>
              <a:gd name="connsiteY2-6" fmla="*/ 1844083 h 5995451"/>
              <a:gd name="connsiteX3-7" fmla="*/ 4151368 w 4151368"/>
              <a:gd name="connsiteY3-8" fmla="*/ 3919767 h 5995451"/>
              <a:gd name="connsiteX4-9" fmla="*/ 2075684 w 4151368"/>
              <a:gd name="connsiteY4-10" fmla="*/ 5995451 h 5995451"/>
              <a:gd name="connsiteX5" fmla="*/ 0 w 4151368"/>
              <a:gd name="connsiteY5" fmla="*/ 3919767 h 5995451"/>
              <a:gd name="connsiteX0-11" fmla="*/ 0 w 4151368"/>
              <a:gd name="connsiteY0-12" fmla="*/ 2075684 h 4151368"/>
              <a:gd name="connsiteX1-13" fmla="*/ 2075684 w 4151368"/>
              <a:gd name="connsiteY1-14" fmla="*/ 0 h 4151368"/>
              <a:gd name="connsiteX2-15" fmla="*/ 4151368 w 4151368"/>
              <a:gd name="connsiteY2-16" fmla="*/ 2075684 h 4151368"/>
              <a:gd name="connsiteX3-17" fmla="*/ 2075684 w 4151368"/>
              <a:gd name="connsiteY3-18" fmla="*/ 4151368 h 4151368"/>
              <a:gd name="connsiteX4-19" fmla="*/ 0 w 4151368"/>
              <a:gd name="connsiteY4-20" fmla="*/ 2075684 h 41513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1368" h="4151368">
                <a:moveTo>
                  <a:pt x="0" y="2075684"/>
                </a:moveTo>
                <a:cubicBezTo>
                  <a:pt x="0" y="929315"/>
                  <a:pt x="929315" y="0"/>
                  <a:pt x="2075684" y="0"/>
                </a:cubicBezTo>
                <a:cubicBezTo>
                  <a:pt x="3222053" y="0"/>
                  <a:pt x="4151368" y="929315"/>
                  <a:pt x="4151368" y="2075684"/>
                </a:cubicBezTo>
                <a:cubicBezTo>
                  <a:pt x="4151368" y="3222053"/>
                  <a:pt x="3222053" y="4151368"/>
                  <a:pt x="2075684" y="4151368"/>
                </a:cubicBezTo>
                <a:cubicBezTo>
                  <a:pt x="929315" y="4151368"/>
                  <a:pt x="0" y="3222053"/>
                  <a:pt x="0" y="2075684"/>
                </a:cubicBezTo>
                <a:close/>
              </a:path>
            </a:pathLst>
          </a:custGeom>
          <a:solidFill>
            <a:srgbClr val="FFFFFF"/>
          </a:solidFill>
          <a:ln>
            <a:noFill/>
          </a:ln>
          <a:effectLst>
            <a:outerShdw blurRad="5080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淘宝-想搞设计PPT(倒卖必究)-45"/>
          <p:cNvSpPr/>
          <p:nvPr/>
        </p:nvSpPr>
        <p:spPr>
          <a:xfrm>
            <a:off x="1721767" y="1866396"/>
            <a:ext cx="505996" cy="505996"/>
          </a:xfrm>
          <a:prstGeom prst="ellipse">
            <a:avLst/>
          </a:prstGeom>
          <a:solidFill>
            <a:srgbClr val="FFFFFF"/>
          </a:solidFill>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rgbClr val="15548D"/>
                </a:solidFill>
                <a:latin typeface="+mj-lt"/>
              </a:rPr>
              <a:t>01</a:t>
            </a:r>
            <a:endParaRPr lang="zh-CN" altLang="en-US" dirty="0">
              <a:solidFill>
                <a:srgbClr val="D23414"/>
              </a:solidFill>
              <a:latin typeface="+mj-lt"/>
            </a:endParaRPr>
          </a:p>
        </p:txBody>
      </p:sp>
      <p:sp>
        <p:nvSpPr>
          <p:cNvPr id="92" name="淘宝-想搞设计PPT(倒卖必究)-92"/>
          <p:cNvSpPr/>
          <p:nvPr/>
        </p:nvSpPr>
        <p:spPr>
          <a:xfrm>
            <a:off x="1721767" y="5452299"/>
            <a:ext cx="505996" cy="505996"/>
          </a:xfrm>
          <a:prstGeom prst="ellipse">
            <a:avLst/>
          </a:prstGeom>
          <a:solidFill>
            <a:srgbClr val="FFFFFF"/>
          </a:solidFill>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rgbClr val="15548D"/>
                </a:solidFill>
                <a:latin typeface="+mj-lt"/>
              </a:rPr>
              <a:t>03</a:t>
            </a:r>
            <a:endParaRPr lang="zh-CN" altLang="en-US" dirty="0">
              <a:solidFill>
                <a:srgbClr val="D23414"/>
              </a:solidFill>
              <a:latin typeface="+mj-lt"/>
            </a:endParaRPr>
          </a:p>
        </p:txBody>
      </p:sp>
      <p:sp>
        <p:nvSpPr>
          <p:cNvPr id="93" name="淘宝-想搞设计PPT(倒卖必究)-93"/>
          <p:cNvSpPr/>
          <p:nvPr/>
        </p:nvSpPr>
        <p:spPr>
          <a:xfrm>
            <a:off x="2392882" y="3667737"/>
            <a:ext cx="505996" cy="505996"/>
          </a:xfrm>
          <a:prstGeom prst="ellipse">
            <a:avLst/>
          </a:prstGeom>
          <a:solidFill>
            <a:srgbClr val="FFFFFF"/>
          </a:solidFill>
          <a:ln>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rgbClr val="15548D"/>
                </a:solidFill>
                <a:latin typeface="+mj-lt"/>
              </a:rPr>
              <a:t>02</a:t>
            </a:r>
            <a:endParaRPr lang="zh-CN" altLang="en-US" dirty="0">
              <a:solidFill>
                <a:srgbClr val="D23414"/>
              </a:solidFill>
              <a:latin typeface="+mj-lt"/>
            </a:endParaRPr>
          </a:p>
        </p:txBody>
      </p:sp>
      <p:sp>
        <p:nvSpPr>
          <p:cNvPr id="134" name="淘宝-想搞设计PPT(倒卖必究)-134"/>
          <p:cNvSpPr txBox="1"/>
          <p:nvPr/>
        </p:nvSpPr>
        <p:spPr>
          <a:xfrm>
            <a:off x="2323393" y="1993572"/>
            <a:ext cx="1107996" cy="461665"/>
          </a:xfrm>
          <a:prstGeom prst="rect">
            <a:avLst/>
          </a:prstGeom>
          <a:noFill/>
        </p:spPr>
        <p:txBody>
          <a:bodyPr wrap="none" rtlCol="0">
            <a:spAutoFit/>
          </a:bodyPr>
          <a:lstStyle/>
          <a:p>
            <a:r>
              <a:rPr lang="zh-CN" altLang="en-US" sz="2400" b="1" dirty="0">
                <a:solidFill>
                  <a:srgbClr val="15548D"/>
                </a:solidFill>
                <a:latin typeface="+mj-ea"/>
                <a:ea typeface="+mj-ea"/>
              </a:rPr>
              <a:t>小标题</a:t>
            </a:r>
          </a:p>
        </p:txBody>
      </p:sp>
      <p:sp>
        <p:nvSpPr>
          <p:cNvPr id="135" name="淘宝-想搞设计PPT(倒卖必究)-135"/>
          <p:cNvSpPr txBox="1"/>
          <p:nvPr/>
        </p:nvSpPr>
        <p:spPr>
          <a:xfrm>
            <a:off x="2351584" y="2367658"/>
            <a:ext cx="942887" cy="307777"/>
          </a:xfrm>
          <a:prstGeom prst="rect">
            <a:avLst/>
          </a:prstGeom>
          <a:noFill/>
        </p:spPr>
        <p:txBody>
          <a:bodyPr wrap="none" rtlCol="0">
            <a:spAutoFit/>
          </a:bodyPr>
          <a:lstStyle/>
          <a:p>
            <a:r>
              <a:rPr lang="en-US" altLang="zh-CN" sz="1400" dirty="0">
                <a:solidFill>
                  <a:schemeClr val="bg1">
                    <a:lumMod val="75000"/>
                  </a:schemeClr>
                </a:solidFill>
              </a:rPr>
              <a:t>Small Title</a:t>
            </a:r>
            <a:endParaRPr lang="zh-CN" altLang="en-US" sz="1400" dirty="0">
              <a:solidFill>
                <a:schemeClr val="bg1">
                  <a:lumMod val="75000"/>
                </a:schemeClr>
              </a:solidFill>
            </a:endParaRPr>
          </a:p>
        </p:txBody>
      </p:sp>
      <p:sp>
        <p:nvSpPr>
          <p:cNvPr id="136" name="淘宝-想搞设计PPT(倒卖必究)-136"/>
          <p:cNvSpPr txBox="1"/>
          <p:nvPr/>
        </p:nvSpPr>
        <p:spPr>
          <a:xfrm>
            <a:off x="3440019" y="1775792"/>
            <a:ext cx="8078881" cy="871585"/>
          </a:xfrm>
          <a:prstGeom prst="rect">
            <a:avLst/>
          </a:prstGeom>
          <a:noFill/>
        </p:spPr>
        <p:txBody>
          <a:bodyPr wrap="square" rtlCol="0">
            <a:spAutoFit/>
          </a:bodyPr>
          <a:lstStyle/>
          <a:p>
            <a:pPr algn="just">
              <a:lnSpc>
                <a:spcPct val="120000"/>
              </a:lnSpc>
            </a:pPr>
            <a:r>
              <a:rPr lang="zh-CN" altLang="en-US" sz="2200" dirty="0">
                <a:solidFill>
                  <a:schemeClr val="tx1">
                    <a:lumMod val="85000"/>
                    <a:lumOff val="15000"/>
                  </a:schemeClr>
                </a:solidFill>
                <a:latin typeface="+mn-ea"/>
              </a:rPr>
              <a:t>请输入你的内容请输入你的内容请输入你的内容请输入你的内容请输入你的内容请输入你的内容</a:t>
            </a:r>
          </a:p>
        </p:txBody>
      </p:sp>
      <p:cxnSp>
        <p:nvCxnSpPr>
          <p:cNvPr id="137" name="淘宝-想搞设计PPT(倒卖必究)-137"/>
          <p:cNvCxnSpPr/>
          <p:nvPr/>
        </p:nvCxnSpPr>
        <p:spPr>
          <a:xfrm>
            <a:off x="3535680" y="2650973"/>
            <a:ext cx="8034020" cy="0"/>
          </a:xfrm>
          <a:prstGeom prst="line">
            <a:avLst/>
          </a:prstGeom>
          <a:ln>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8" name="淘宝-想搞设计PPT(倒卖必究)-138"/>
          <p:cNvSpPr txBox="1"/>
          <p:nvPr/>
        </p:nvSpPr>
        <p:spPr>
          <a:xfrm>
            <a:off x="2959482" y="3705425"/>
            <a:ext cx="1107996" cy="461665"/>
          </a:xfrm>
          <a:prstGeom prst="rect">
            <a:avLst/>
          </a:prstGeom>
          <a:noFill/>
        </p:spPr>
        <p:txBody>
          <a:bodyPr wrap="none" rtlCol="0">
            <a:spAutoFit/>
          </a:bodyPr>
          <a:lstStyle/>
          <a:p>
            <a:r>
              <a:rPr lang="zh-CN" altLang="en-US" sz="2400" b="1" dirty="0">
                <a:solidFill>
                  <a:srgbClr val="15548D"/>
                </a:solidFill>
                <a:latin typeface="+mj-ea"/>
                <a:ea typeface="+mj-ea"/>
              </a:rPr>
              <a:t>小标题</a:t>
            </a:r>
          </a:p>
        </p:txBody>
      </p:sp>
      <p:sp>
        <p:nvSpPr>
          <p:cNvPr id="139" name="淘宝-想搞设计PPT(倒卖必究)-139"/>
          <p:cNvSpPr txBox="1"/>
          <p:nvPr/>
        </p:nvSpPr>
        <p:spPr>
          <a:xfrm>
            <a:off x="2987673" y="4079511"/>
            <a:ext cx="942887" cy="307777"/>
          </a:xfrm>
          <a:prstGeom prst="rect">
            <a:avLst/>
          </a:prstGeom>
          <a:noFill/>
        </p:spPr>
        <p:txBody>
          <a:bodyPr wrap="none" rtlCol="0">
            <a:spAutoFit/>
          </a:bodyPr>
          <a:lstStyle/>
          <a:p>
            <a:r>
              <a:rPr lang="en-US" altLang="zh-CN" sz="1400" dirty="0">
                <a:solidFill>
                  <a:schemeClr val="bg1">
                    <a:lumMod val="75000"/>
                  </a:schemeClr>
                </a:solidFill>
              </a:rPr>
              <a:t>Small Title</a:t>
            </a:r>
            <a:endParaRPr lang="zh-CN" altLang="en-US" sz="1400" dirty="0">
              <a:solidFill>
                <a:schemeClr val="bg1">
                  <a:lumMod val="75000"/>
                </a:schemeClr>
              </a:solidFill>
            </a:endParaRPr>
          </a:p>
        </p:txBody>
      </p:sp>
      <p:sp>
        <p:nvSpPr>
          <p:cNvPr id="140" name="淘宝-想搞设计PPT(倒卖必究)-140"/>
          <p:cNvSpPr txBox="1"/>
          <p:nvPr/>
        </p:nvSpPr>
        <p:spPr>
          <a:xfrm>
            <a:off x="4076109" y="3507580"/>
            <a:ext cx="7442792" cy="871585"/>
          </a:xfrm>
          <a:prstGeom prst="rect">
            <a:avLst/>
          </a:prstGeom>
          <a:noFill/>
        </p:spPr>
        <p:txBody>
          <a:bodyPr wrap="square" rtlCol="0">
            <a:spAutoFit/>
          </a:bodyPr>
          <a:lstStyle/>
          <a:p>
            <a:pPr algn="just">
              <a:lnSpc>
                <a:spcPct val="120000"/>
              </a:lnSpc>
            </a:pPr>
            <a:r>
              <a:rPr lang="zh-CN" altLang="en-US" sz="2200" dirty="0">
                <a:solidFill>
                  <a:schemeClr val="tx1">
                    <a:lumMod val="85000"/>
                    <a:lumOff val="15000"/>
                  </a:schemeClr>
                </a:solidFill>
                <a:latin typeface="+mn-ea"/>
              </a:rPr>
              <a:t>请输入你的内容请输入你的内容请输入你的内容请输入你的内容请输入你请输入你的内容</a:t>
            </a:r>
          </a:p>
        </p:txBody>
      </p:sp>
      <p:cxnSp>
        <p:nvCxnSpPr>
          <p:cNvPr id="141" name="淘宝-想搞设计PPT(倒卖必究)-141"/>
          <p:cNvCxnSpPr/>
          <p:nvPr/>
        </p:nvCxnSpPr>
        <p:spPr>
          <a:xfrm>
            <a:off x="4171769" y="4366423"/>
            <a:ext cx="7391581" cy="0"/>
          </a:xfrm>
          <a:prstGeom prst="line">
            <a:avLst/>
          </a:prstGeom>
          <a:ln>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2" name="淘宝-想搞设计PPT(倒卖必究)-142"/>
          <p:cNvSpPr txBox="1"/>
          <p:nvPr/>
        </p:nvSpPr>
        <p:spPr>
          <a:xfrm>
            <a:off x="2339265" y="5420210"/>
            <a:ext cx="1107996" cy="461665"/>
          </a:xfrm>
          <a:prstGeom prst="rect">
            <a:avLst/>
          </a:prstGeom>
          <a:noFill/>
        </p:spPr>
        <p:txBody>
          <a:bodyPr wrap="none" rtlCol="0">
            <a:spAutoFit/>
          </a:bodyPr>
          <a:lstStyle/>
          <a:p>
            <a:r>
              <a:rPr lang="zh-CN" altLang="en-US" sz="2400" b="1" dirty="0">
                <a:solidFill>
                  <a:srgbClr val="15548D"/>
                </a:solidFill>
                <a:latin typeface="+mj-ea"/>
                <a:ea typeface="+mj-ea"/>
              </a:rPr>
              <a:t>小标题</a:t>
            </a:r>
          </a:p>
        </p:txBody>
      </p:sp>
      <p:sp>
        <p:nvSpPr>
          <p:cNvPr id="143" name="淘宝-想搞设计PPT(倒卖必究)-143"/>
          <p:cNvSpPr txBox="1"/>
          <p:nvPr/>
        </p:nvSpPr>
        <p:spPr>
          <a:xfrm>
            <a:off x="2367456" y="5794296"/>
            <a:ext cx="942887" cy="307777"/>
          </a:xfrm>
          <a:prstGeom prst="rect">
            <a:avLst/>
          </a:prstGeom>
          <a:noFill/>
        </p:spPr>
        <p:txBody>
          <a:bodyPr wrap="none" rtlCol="0">
            <a:spAutoFit/>
          </a:bodyPr>
          <a:lstStyle/>
          <a:p>
            <a:r>
              <a:rPr lang="en-US" altLang="zh-CN" sz="1400" dirty="0">
                <a:solidFill>
                  <a:schemeClr val="bg1">
                    <a:lumMod val="75000"/>
                  </a:schemeClr>
                </a:solidFill>
              </a:rPr>
              <a:t>Small Title</a:t>
            </a:r>
            <a:endParaRPr lang="zh-CN" altLang="en-US" sz="1400" dirty="0">
              <a:solidFill>
                <a:schemeClr val="bg1">
                  <a:lumMod val="75000"/>
                </a:schemeClr>
              </a:solidFill>
            </a:endParaRPr>
          </a:p>
        </p:txBody>
      </p:sp>
      <p:sp>
        <p:nvSpPr>
          <p:cNvPr id="144" name="淘宝-想搞设计PPT(倒卖必究)-144"/>
          <p:cNvSpPr txBox="1"/>
          <p:nvPr/>
        </p:nvSpPr>
        <p:spPr>
          <a:xfrm>
            <a:off x="3455891" y="5235772"/>
            <a:ext cx="8063009" cy="871585"/>
          </a:xfrm>
          <a:prstGeom prst="rect">
            <a:avLst/>
          </a:prstGeom>
          <a:noFill/>
        </p:spPr>
        <p:txBody>
          <a:bodyPr wrap="square" rtlCol="0">
            <a:spAutoFit/>
          </a:bodyPr>
          <a:lstStyle/>
          <a:p>
            <a:pPr algn="just">
              <a:lnSpc>
                <a:spcPct val="120000"/>
              </a:lnSpc>
            </a:pPr>
            <a:r>
              <a:rPr lang="zh-CN" altLang="en-US" sz="2200" dirty="0">
                <a:solidFill>
                  <a:schemeClr val="tx1">
                    <a:lumMod val="85000"/>
                    <a:lumOff val="15000"/>
                  </a:schemeClr>
                </a:solidFill>
                <a:latin typeface="+mn-ea"/>
              </a:rPr>
              <a:t>请输入你的内容请输入你的内容请输入你的内容请输入你的内容请输入你的内容请输入你的内容请输入你的内容</a:t>
            </a:r>
          </a:p>
        </p:txBody>
      </p:sp>
      <p:cxnSp>
        <p:nvCxnSpPr>
          <p:cNvPr id="145" name="淘宝-想搞设计PPT(倒卖必究)-145"/>
          <p:cNvCxnSpPr/>
          <p:nvPr/>
        </p:nvCxnSpPr>
        <p:spPr>
          <a:xfrm>
            <a:off x="3551552" y="6103854"/>
            <a:ext cx="8034020" cy="0"/>
          </a:xfrm>
          <a:prstGeom prst="line">
            <a:avLst/>
          </a:prstGeom>
          <a:ln>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49920" y="3531893"/>
            <a:ext cx="1826141" cy="839240"/>
            <a:chOff x="149920" y="3628348"/>
            <a:chExt cx="1826141" cy="839240"/>
          </a:xfrm>
        </p:grpSpPr>
        <p:sp>
          <p:nvSpPr>
            <p:cNvPr id="91" name="淘宝-想搞设计PPT(倒卖必究)-91"/>
            <p:cNvSpPr txBox="1"/>
            <p:nvPr/>
          </p:nvSpPr>
          <p:spPr>
            <a:xfrm>
              <a:off x="149920" y="3628348"/>
              <a:ext cx="1826141" cy="584775"/>
            </a:xfrm>
            <a:prstGeom prst="rect">
              <a:avLst/>
            </a:prstGeom>
            <a:noFill/>
          </p:spPr>
          <p:txBody>
            <a:bodyPr wrap="none" rtlCol="0">
              <a:spAutoFit/>
            </a:bodyPr>
            <a:lstStyle/>
            <a:p>
              <a:pPr algn="ctr"/>
              <a:r>
                <a:rPr lang="zh-CN" altLang="en-US" sz="3200" b="1" dirty="0">
                  <a:solidFill>
                    <a:srgbClr val="15548D"/>
                  </a:solidFill>
                  <a:latin typeface="+mj-ea"/>
                  <a:ea typeface="+mj-ea"/>
                </a:rPr>
                <a:t>研究意义</a:t>
              </a:r>
            </a:p>
          </p:txBody>
        </p:sp>
        <p:sp>
          <p:nvSpPr>
            <p:cNvPr id="146" name="淘宝-想搞设计PPT(倒卖必究)-146"/>
            <p:cNvSpPr txBox="1"/>
            <p:nvPr/>
          </p:nvSpPr>
          <p:spPr>
            <a:xfrm>
              <a:off x="183106" y="4159811"/>
              <a:ext cx="1788888" cy="307777"/>
            </a:xfrm>
            <a:prstGeom prst="rect">
              <a:avLst/>
            </a:prstGeom>
            <a:noFill/>
          </p:spPr>
          <p:txBody>
            <a:bodyPr wrap="none" rtlCol="0">
              <a:spAutoFit/>
            </a:bodyPr>
            <a:lstStyle/>
            <a:p>
              <a:r>
                <a:rPr lang="en-US" altLang="zh-CN" sz="1400" dirty="0">
                  <a:solidFill>
                    <a:srgbClr val="15548D"/>
                  </a:solidFill>
                </a:rPr>
                <a:t>Research Significance</a:t>
              </a:r>
              <a:endParaRPr lang="zh-CN" altLang="en-US" sz="1400" dirty="0">
                <a:solidFill>
                  <a:srgbClr val="D23414"/>
                </a:solidFill>
              </a:endParaRPr>
            </a:p>
          </p:txBody>
        </p:sp>
      </p:grpSp>
      <p:pic>
        <p:nvPicPr>
          <p:cNvPr id="148" name="Picture 147" descr="华中科技大学.png"/>
          <p:cNvPicPr>
            <a:picLocks noChangeAspect="1"/>
          </p:cNvPicPr>
          <p:nvPr/>
        </p:nvPicPr>
        <p:blipFill>
          <a:blip r:embed="rId5"/>
          <a:stretch>
            <a:fillRect/>
          </a:stretch>
        </p:blipFill>
        <p:spPr>
          <a:xfrm>
            <a:off x="9441206" y="194587"/>
            <a:ext cx="2268562" cy="4982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a:extLst>
              <a:ext uri="{FF2B5EF4-FFF2-40B4-BE49-F238E27FC236}">
                <a16:creationId xmlns:a16="http://schemas.microsoft.com/office/drawing/2014/main" id="{26856AFF-738F-BC8D-81E0-2B96B98D5A7C}"/>
              </a:ext>
            </a:extLst>
          </p:cNvPr>
          <p:cNvSpPr/>
          <p:nvPr/>
        </p:nvSpPr>
        <p:spPr>
          <a:xfrm>
            <a:off x="1203705" y="0"/>
            <a:ext cx="544483" cy="1266802"/>
          </a:xfrm>
          <a:prstGeom prst="parallelogram">
            <a:avLst>
              <a:gd name="adj" fmla="val 2338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淘宝-想搞设计PPT(倒卖必究)-2">
            <a:extLst>
              <a:ext uri="{FF2B5EF4-FFF2-40B4-BE49-F238E27FC236}">
                <a16:creationId xmlns:a16="http://schemas.microsoft.com/office/drawing/2014/main" id="{8E38A201-39E7-A0A8-15D4-94F5E48C5D3F}"/>
              </a:ext>
            </a:extLst>
          </p:cNvPr>
          <p:cNvSpPr/>
          <p:nvPr/>
        </p:nvSpPr>
        <p:spPr>
          <a:xfrm>
            <a:off x="659222" y="5991022"/>
            <a:ext cx="517115" cy="868961"/>
          </a:xfrm>
          <a:prstGeom prst="parallelogram">
            <a:avLst>
              <a:gd name="adj" fmla="val 17359"/>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hidden="1"/>
          <p:cNvGrpSpPr/>
          <p:nvPr/>
        </p:nvGrpSpPr>
        <p:grpSpPr>
          <a:xfrm>
            <a:off x="6807775" y="-387424"/>
            <a:ext cx="7676002" cy="7632848"/>
            <a:chOff x="8112224" y="260648"/>
            <a:chExt cx="6372530" cy="6336704"/>
          </a:xfrm>
          <a:solidFill>
            <a:srgbClr val="000000"/>
          </a:solidFill>
        </p:grpSpPr>
        <p:sp>
          <p:nvSpPr>
            <p:cNvPr id="8" name="淘宝-想搞设计PPT(倒卖必究)-8"/>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9" name="淘宝-想搞设计PPT(倒卖必究)-9"/>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endParaRPr>
            </a:p>
          </p:txBody>
        </p:sp>
        <p:sp>
          <p:nvSpPr>
            <p:cNvPr id="10" name="淘宝-想搞设计PPT(倒卖必究)-10"/>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1" name="淘宝-想搞设计PPT(倒卖必究)-11"/>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2" name="淘宝-想搞设计PPT(倒卖必究)-12"/>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3" name="淘宝-想搞设计PPT(倒卖必究)-13"/>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4" name="淘宝-想搞设计PPT(倒卖必究)-14"/>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5" name="淘宝-想搞设计PPT(倒卖必究)-15"/>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6" name="淘宝-想搞设计PPT(倒卖必究)-16"/>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7" name="淘宝-想搞设计PPT(倒卖必究)-17"/>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8" name="淘宝-想搞设计PPT(倒卖必究)-18"/>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19" name="淘宝-想搞设计PPT(倒卖必究)-19"/>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0" name="淘宝-想搞设计PPT(倒卖必究)-20"/>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1" name="淘宝-想搞设计PPT(倒卖必究)-21"/>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2" name="淘宝-想搞设计PPT(倒卖必究)-22"/>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3" name="淘宝-想搞设计PPT(倒卖必究)-23"/>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4" name="淘宝-想搞设计PPT(倒卖必究)-24"/>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5" name="淘宝-想搞设计PPT(倒卖必究)-25"/>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6" name="淘宝-想搞设计PPT(倒卖必究)-26"/>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7" name="淘宝-想搞设计PPT(倒卖必究)-27"/>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8" name="淘宝-想搞设计PPT(倒卖必究)-28"/>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29" name="淘宝-想搞设计PPT(倒卖必究)-29"/>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0" name="淘宝-想搞设计PPT(倒卖必究)-30"/>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1" name="淘宝-想搞设计PPT(倒卖必究)-31"/>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2" name="淘宝-想搞设计PPT(倒卖必究)-32"/>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3" name="淘宝-想搞设计PPT(倒卖必究)-33"/>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4" name="淘宝-想搞设计PPT(倒卖必究)-34"/>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5" name="淘宝-想搞设计PPT(倒卖必究)-35"/>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6" name="淘宝-想搞设计PPT(倒卖必究)-36"/>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7" name="淘宝-想搞设计PPT(倒卖必究)-37"/>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8" name="淘宝-想搞设计PPT(倒卖必究)-38"/>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9" name="淘宝-想搞设计PPT(倒卖必究)-39"/>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0" name="淘宝-想搞设计PPT(倒卖必究)-40"/>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1" name="淘宝-想搞设计PPT(倒卖必究)-41"/>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2" name="淘宝-想搞设计PPT(倒卖必究)-42"/>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3" name="淘宝-想搞设计PPT(倒卖必究)-43"/>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4" name="淘宝-想搞设计PPT(倒卖必究)-44"/>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5" name="淘宝-想搞设计PPT(倒卖必究)-45"/>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46" name="淘宝-想搞设计PPT(倒卖必究)-46"/>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grpSp>
      <p:sp>
        <p:nvSpPr>
          <p:cNvPr id="91" name="淘宝-想搞设计PPT(倒卖必究)-91"/>
          <p:cNvSpPr txBox="1"/>
          <p:nvPr/>
        </p:nvSpPr>
        <p:spPr>
          <a:xfrm>
            <a:off x="1026412" y="2095666"/>
            <a:ext cx="1159292" cy="1107996"/>
          </a:xfrm>
          <a:prstGeom prst="rect">
            <a:avLst/>
          </a:prstGeom>
          <a:noFill/>
        </p:spPr>
        <p:txBody>
          <a:bodyPr wrap="none" rtlCol="0">
            <a:spAutoFit/>
          </a:bodyPr>
          <a:lstStyle/>
          <a:p>
            <a:pPr algn="ctr"/>
            <a:r>
              <a:rPr lang="en-US" altLang="zh-CN" sz="6600" b="1" dirty="0">
                <a:solidFill>
                  <a:srgbClr val="15548D"/>
                </a:solidFill>
                <a:latin typeface="+mj-lt"/>
              </a:rPr>
              <a:t>02</a:t>
            </a:r>
            <a:endParaRPr lang="zh-CN" altLang="en-US" sz="6600" b="1" dirty="0">
              <a:solidFill>
                <a:srgbClr val="D23414"/>
              </a:solidFill>
              <a:latin typeface="+mj-lt"/>
            </a:endParaRPr>
          </a:p>
        </p:txBody>
      </p:sp>
      <p:sp>
        <p:nvSpPr>
          <p:cNvPr id="92" name="淘宝-想搞设计PPT(倒卖必究)-92"/>
          <p:cNvSpPr txBox="1"/>
          <p:nvPr/>
        </p:nvSpPr>
        <p:spPr>
          <a:xfrm>
            <a:off x="2624907" y="2234166"/>
            <a:ext cx="2646878" cy="830997"/>
          </a:xfrm>
          <a:prstGeom prst="rect">
            <a:avLst/>
          </a:prstGeom>
          <a:noFill/>
        </p:spPr>
        <p:txBody>
          <a:bodyPr wrap="none" rtlCol="0">
            <a:spAutoFit/>
          </a:bodyPr>
          <a:lstStyle/>
          <a:p>
            <a:pPr algn="ctr"/>
            <a:r>
              <a:rPr lang="zh-CN" altLang="en-US" sz="4800" b="1" dirty="0">
                <a:solidFill>
                  <a:srgbClr val="15548D"/>
                </a:solidFill>
                <a:latin typeface="+mj-ea"/>
                <a:ea typeface="+mj-ea"/>
              </a:rPr>
              <a:t>研究目的</a:t>
            </a:r>
          </a:p>
        </p:txBody>
      </p:sp>
      <p:cxnSp>
        <p:nvCxnSpPr>
          <p:cNvPr id="94" name="淘宝-想搞设计PPT(倒卖必究)-94"/>
          <p:cNvCxnSpPr/>
          <p:nvPr/>
        </p:nvCxnSpPr>
        <p:spPr>
          <a:xfrm>
            <a:off x="2361764" y="2393788"/>
            <a:ext cx="0" cy="511753"/>
          </a:xfrm>
          <a:prstGeom prst="line">
            <a:avLst/>
          </a:prstGeom>
          <a:ln w="349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97" name="淘宝-想搞设计PPT(倒卖必究)-97"/>
          <p:cNvCxnSpPr/>
          <p:nvPr/>
        </p:nvCxnSpPr>
        <p:spPr>
          <a:xfrm>
            <a:off x="1204882" y="3231441"/>
            <a:ext cx="3888432"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99" name="淘宝-想搞设计PPT(倒卖必究)-99"/>
          <p:cNvSpPr txBox="1"/>
          <p:nvPr/>
        </p:nvSpPr>
        <p:spPr>
          <a:xfrm>
            <a:off x="1204882" y="3479535"/>
            <a:ext cx="1107996" cy="369332"/>
          </a:xfrm>
          <a:prstGeom prst="rect">
            <a:avLst/>
          </a:prstGeom>
          <a:noFill/>
        </p:spPr>
        <p:txBody>
          <a:bodyPr wrap="none" lIns="0" rtlCol="0">
            <a:noAutofit/>
          </a:bodyPr>
          <a:lstStyle/>
          <a:p>
            <a:r>
              <a:rPr lang="zh-CN" altLang="en-US" sz="2400" dirty="0">
                <a:solidFill>
                  <a:srgbClr val="1F7BCD"/>
                </a:solidFill>
              </a:rPr>
              <a:t>概念界定</a:t>
            </a:r>
          </a:p>
        </p:txBody>
      </p:sp>
      <p:sp>
        <p:nvSpPr>
          <p:cNvPr id="100" name="淘宝-想搞设计PPT(倒卖必究)-100"/>
          <p:cNvSpPr txBox="1"/>
          <p:nvPr/>
        </p:nvSpPr>
        <p:spPr>
          <a:xfrm>
            <a:off x="1204882" y="4067780"/>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solidFill>
                  <a:srgbClr val="1F7BCD"/>
                </a:solidFill>
              </a:rPr>
              <a:t>研究意义</a:t>
            </a:r>
          </a:p>
        </p:txBody>
      </p:sp>
      <p:cxnSp>
        <p:nvCxnSpPr>
          <p:cNvPr id="49" name="淘宝-想搞设计PPT(倒卖必究)-49"/>
          <p:cNvCxnSpPr/>
          <p:nvPr/>
        </p:nvCxnSpPr>
        <p:spPr>
          <a:xfrm flipH="1">
            <a:off x="6218345" y="-387424"/>
            <a:ext cx="83331" cy="861839"/>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淘宝-想搞设计PPT(倒卖必究)-50"/>
          <p:cNvCxnSpPr/>
          <p:nvPr/>
        </p:nvCxnSpPr>
        <p:spPr>
          <a:xfrm flipH="1">
            <a:off x="5239625" y="3799348"/>
            <a:ext cx="41664" cy="430914"/>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淘宝-想搞设计PPT(倒卖必究)-51"/>
          <p:cNvCxnSpPr/>
          <p:nvPr/>
        </p:nvCxnSpPr>
        <p:spPr>
          <a:xfrm flipH="1">
            <a:off x="3067029" y="4978948"/>
            <a:ext cx="58109" cy="601012"/>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2" name="淘宝-想搞设计PPT(倒卖必究)-52"/>
          <p:cNvCxnSpPr/>
          <p:nvPr/>
        </p:nvCxnSpPr>
        <p:spPr>
          <a:xfrm flipH="1">
            <a:off x="5401762" y="6172305"/>
            <a:ext cx="58109" cy="601012"/>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淘宝-想搞设计PPT(倒卖必究)-53"/>
          <p:cNvCxnSpPr/>
          <p:nvPr/>
        </p:nvCxnSpPr>
        <p:spPr>
          <a:xfrm flipH="1">
            <a:off x="3340914" y="925902"/>
            <a:ext cx="34226" cy="353984"/>
          </a:xfrm>
          <a:prstGeom prst="line">
            <a:avLst/>
          </a:prstGeom>
          <a:ln cap="rnd">
            <a:solidFill>
              <a:srgbClr val="15548D"/>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340F2B93-8361-EB6F-E640-F24D4138119D}"/>
              </a:ext>
            </a:extLst>
          </p:cNvPr>
          <p:cNvGrpSpPr/>
          <p:nvPr/>
        </p:nvGrpSpPr>
        <p:grpSpPr>
          <a:xfrm>
            <a:off x="7536160" y="-171400"/>
            <a:ext cx="7128792" cy="7029400"/>
            <a:chOff x="7536160" y="-171400"/>
            <a:chExt cx="7128792" cy="7029400"/>
          </a:xfrm>
        </p:grpSpPr>
        <p:pic>
          <p:nvPicPr>
            <p:cNvPr id="101" name="Picture 100" descr="华中科技大学.png"/>
            <p:cNvPicPr>
              <a:picLocks noChangeAspect="1"/>
            </p:cNvPicPr>
            <p:nvPr/>
          </p:nvPicPr>
          <p:blipFill>
            <a:blip r:embed="rId3"/>
            <a:stretch>
              <a:fillRect/>
            </a:stretch>
          </p:blipFill>
          <p:spPr>
            <a:xfrm>
              <a:off x="7722290" y="-13524"/>
              <a:ext cx="6871524" cy="6871524"/>
            </a:xfrm>
            <a:prstGeom prst="rect">
              <a:avLst/>
            </a:prstGeom>
          </p:spPr>
        </p:pic>
        <p:sp>
          <p:nvSpPr>
            <p:cNvPr id="93" name="淘宝-想搞设计PPT(倒卖必究)-93">
              <a:extLst>
                <a:ext uri="{FF2B5EF4-FFF2-40B4-BE49-F238E27FC236}">
                  <a16:creationId xmlns:a16="http://schemas.microsoft.com/office/drawing/2014/main" id="{40B1D4AF-3717-A993-B69F-FA313CE385DA}"/>
                </a:ext>
              </a:extLst>
            </p:cNvPr>
            <p:cNvSpPr/>
            <p:nvPr/>
          </p:nvSpPr>
          <p:spPr>
            <a:xfrm>
              <a:off x="7536160" y="-171400"/>
              <a:ext cx="7128792" cy="7029400"/>
            </a:xfrm>
            <a:prstGeom prst="flowChartProcess">
              <a:avLst/>
            </a:prstGeom>
            <a:solidFill>
              <a:srgbClr val="FFFFFF">
                <a:alpha val="9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1796953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YjNkNDYxMmIwNmM5NTY2OTdkODYxNGM2OGY2YmI2OGYifQ=="/>
</p:tagLst>
</file>

<file path=ppt/theme/theme1.xml><?xml version="1.0" encoding="utf-8"?>
<a:theme xmlns:a="http://schemas.openxmlformats.org/drawingml/2006/main" name="Office 主题">
  <a:themeElements>
    <a:clrScheme name="自定义 9">
      <a:dk1>
        <a:sysClr val="windowText" lastClr="000000"/>
      </a:dk1>
      <a:lt1>
        <a:sysClr val="window" lastClr="FFFFFF"/>
      </a:lt1>
      <a:dk2>
        <a:srgbClr val="1F497D"/>
      </a:dk2>
      <a:lt2>
        <a:srgbClr val="EEECE1"/>
      </a:lt2>
      <a:accent1>
        <a:srgbClr val="4F81BD"/>
      </a:accent1>
      <a:accent2>
        <a:srgbClr val="D23414"/>
      </a:accent2>
      <a:accent3>
        <a:srgbClr val="9BBB59"/>
      </a:accent3>
      <a:accent4>
        <a:srgbClr val="8064A2"/>
      </a:accent4>
      <a:accent5>
        <a:srgbClr val="4BACC6"/>
      </a:accent5>
      <a:accent6>
        <a:srgbClr val="F79646"/>
      </a:accent6>
      <a:hlink>
        <a:srgbClr val="0000FF"/>
      </a:hlink>
      <a:folHlink>
        <a:srgbClr val="800080"/>
      </a:folHlink>
    </a:clrScheme>
    <a:fontScheme name="我给母校送模板">
      <a:majorFont>
        <a:latin typeface="Segoe UI"/>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2881</Words>
  <Application>Microsoft Office PowerPoint</Application>
  <PresentationFormat>宽屏</PresentationFormat>
  <Paragraphs>358</Paragraphs>
  <Slides>31</Slides>
  <Notes>4</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31</vt:i4>
      </vt:variant>
    </vt:vector>
  </HeadingPairs>
  <TitlesOfParts>
    <vt:vector size="41" baseType="lpstr">
      <vt:lpstr>Helvetica Light</vt:lpstr>
      <vt:lpstr>等线</vt:lpstr>
      <vt:lpstr>微软雅黑</vt:lpstr>
      <vt:lpstr>Arial</vt:lpstr>
      <vt:lpstr>Calibri</vt:lpstr>
      <vt:lpstr>Segoe UI</vt:lpstr>
      <vt:lpstr>Segoe UI Light</vt:lpstr>
      <vt:lpstr>Office 主题</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泡芙糖</dc:creator>
  <cp:lastModifiedBy>1 pompeya</cp:lastModifiedBy>
  <cp:revision>297</cp:revision>
  <dcterms:created xsi:type="dcterms:W3CDTF">2019-01-06T11:01:00Z</dcterms:created>
  <dcterms:modified xsi:type="dcterms:W3CDTF">2025-02-15T09:22:03Z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2019-04-13T04:08:50.6916502Z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cc19a502-a86f-4f68-bf26-1f51e66feeed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505AB041ADF046E18677AF1A141365A8</vt:lpwstr>
  </property>
  <property fmtid="{D5CDD505-2E9C-101B-9397-08002B2CF9AE}" pid="12" name="KSOProductBuildVer">
    <vt:lpwstr>2052-12.1.0.16417</vt:lpwstr>
  </property>
</Properties>
</file>